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5A70B-F96A-4548-B4CD-35858A3A1207}" type="datetimeFigureOut">
              <a:rPr lang="pt-BR" smtClean="0"/>
              <a:t>31/07/2013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46A78-006B-44C7-9F94-3135A560C4A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785794"/>
            <a:ext cx="850112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Estrutura de solidificação numa união soldada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pt-BR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zona totalmente fundida,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zona de ligação misturada,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zona fundida não misturada,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parcialmente fundida,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termicamente afetada.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29290" y="648866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RSCP/LABATS/DEMEC/UFPR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91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714752"/>
            <a:ext cx="2357454" cy="298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5195897" cy="53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215074" y="257174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Zona não misturada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715172" cy="676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Apresentação na tela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Slide 2</vt:lpstr>
      <vt:lpstr>Slide 3</vt:lpstr>
      <vt:lpstr>Slide 4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Ramon</dc:creator>
  <cp:lastModifiedBy>Ramon</cp:lastModifiedBy>
  <cp:revision>4</cp:revision>
  <dcterms:created xsi:type="dcterms:W3CDTF">2013-07-31T19:09:30Z</dcterms:created>
  <dcterms:modified xsi:type="dcterms:W3CDTF">2013-07-31T19:20:09Z</dcterms:modified>
</cp:coreProperties>
</file>