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8"/>
  </p:notesMasterIdLst>
  <p:handoutMasterIdLst>
    <p:handoutMasterId r:id="rId39"/>
  </p:handoutMasterIdLst>
  <p:sldIdLst>
    <p:sldId id="301" r:id="rId2"/>
    <p:sldId id="335" r:id="rId3"/>
    <p:sldId id="302" r:id="rId4"/>
    <p:sldId id="303" r:id="rId5"/>
    <p:sldId id="304" r:id="rId6"/>
    <p:sldId id="306" r:id="rId7"/>
    <p:sldId id="307" r:id="rId8"/>
    <p:sldId id="305" r:id="rId9"/>
    <p:sldId id="309" r:id="rId10"/>
    <p:sldId id="345" r:id="rId11"/>
    <p:sldId id="334" r:id="rId12"/>
    <p:sldId id="310" r:id="rId13"/>
    <p:sldId id="313" r:id="rId14"/>
    <p:sldId id="314" r:id="rId15"/>
    <p:sldId id="315" r:id="rId16"/>
    <p:sldId id="346" r:id="rId17"/>
    <p:sldId id="340" r:id="rId18"/>
    <p:sldId id="339" r:id="rId19"/>
    <p:sldId id="328" r:id="rId20"/>
    <p:sldId id="318" r:id="rId21"/>
    <p:sldId id="317" r:id="rId22"/>
    <p:sldId id="326" r:id="rId23"/>
    <p:sldId id="333" r:id="rId24"/>
    <p:sldId id="332" r:id="rId25"/>
    <p:sldId id="319" r:id="rId26"/>
    <p:sldId id="320" r:id="rId27"/>
    <p:sldId id="321" r:id="rId28"/>
    <p:sldId id="329" r:id="rId29"/>
    <p:sldId id="330" r:id="rId30"/>
    <p:sldId id="344" r:id="rId31"/>
    <p:sldId id="352" r:id="rId32"/>
    <p:sldId id="353" r:id="rId33"/>
    <p:sldId id="354" r:id="rId34"/>
    <p:sldId id="355" r:id="rId35"/>
    <p:sldId id="338" r:id="rId36"/>
    <p:sldId id="331" r:id="rId3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A50021"/>
    <a:srgbClr val="DDDDDD"/>
    <a:srgbClr val="000099"/>
    <a:srgbClr val="00165E"/>
    <a:srgbClr val="FFFF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2" autoAdjust="0"/>
    <p:restoredTop sz="94660"/>
  </p:normalViewPr>
  <p:slideViewPr>
    <p:cSldViewPr snapToGrid="0">
      <p:cViewPr varScale="1">
        <p:scale>
          <a:sx n="85" d="100"/>
          <a:sy n="85" d="100"/>
        </p:scale>
        <p:origin x="-90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02"/>
    </p:cViewPr>
  </p:sorterViewPr>
  <p:notesViewPr>
    <p:cSldViewPr snapToGrid="0">
      <p:cViewPr varScale="1">
        <p:scale>
          <a:sx n="53" d="100"/>
          <a:sy n="53" d="100"/>
        </p:scale>
        <p:origin x="-1788" y="-84"/>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ISE%20311\presentations\temp\Tensile%20loa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ISE%20311\presentations\temp\Tensile%20lo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ISE%20311\presentations\temp\Tensile%20loa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ISE%20311\presentations\temp\Tensile%20lo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en-US"/>
              <a:t>Load-Elongation curve of Al 6111</a:t>
            </a:r>
          </a:p>
        </c:rich>
      </c:tx>
      <c:layout/>
    </c:title>
    <c:plotArea>
      <c:layout/>
      <c:scatterChart>
        <c:scatterStyle val="smoothMarker"/>
        <c:ser>
          <c:idx val="0"/>
          <c:order val="0"/>
          <c:tx>
            <c:v>Load-Elongation curve</c:v>
          </c:tx>
          <c:marker>
            <c:symbol val="none"/>
          </c:marker>
          <c:xVal>
            <c:numRef>
              <c:f>Sheet1!$A$3:$A$254</c:f>
              <c:numCache>
                <c:formatCode>General</c:formatCode>
                <c:ptCount val="252"/>
                <c:pt idx="0">
                  <c:v>0</c:v>
                </c:pt>
                <c:pt idx="1">
                  <c:v>6.0000000000000097E-3</c:v>
                </c:pt>
                <c:pt idx="2">
                  <c:v>1.2000000000000009E-2</c:v>
                </c:pt>
                <c:pt idx="3">
                  <c:v>1.8000000000000023E-2</c:v>
                </c:pt>
                <c:pt idx="4">
                  <c:v>2.4000000000000018E-2</c:v>
                </c:pt>
                <c:pt idx="5">
                  <c:v>3.000000000000002E-2</c:v>
                </c:pt>
                <c:pt idx="6">
                  <c:v>3.6000000000000046E-2</c:v>
                </c:pt>
                <c:pt idx="7">
                  <c:v>4.2000000000000037E-2</c:v>
                </c:pt>
                <c:pt idx="8">
                  <c:v>4.8000000000000036E-2</c:v>
                </c:pt>
                <c:pt idx="9">
                  <c:v>5.4000000000000041E-2</c:v>
                </c:pt>
                <c:pt idx="10">
                  <c:v>6.0000000000000046E-2</c:v>
                </c:pt>
                <c:pt idx="11">
                  <c:v>6.6000000000000003E-2</c:v>
                </c:pt>
                <c:pt idx="12">
                  <c:v>7.2000000000000092E-2</c:v>
                </c:pt>
                <c:pt idx="13">
                  <c:v>7.8000000000000097E-2</c:v>
                </c:pt>
                <c:pt idx="14">
                  <c:v>8.4000000000000144E-2</c:v>
                </c:pt>
                <c:pt idx="15">
                  <c:v>9.0000000000000066E-2</c:v>
                </c:pt>
                <c:pt idx="16">
                  <c:v>9.6000000000000071E-2</c:v>
                </c:pt>
                <c:pt idx="17">
                  <c:v>0.10199999999999998</c:v>
                </c:pt>
                <c:pt idx="18">
                  <c:v>0.10800000000000011</c:v>
                </c:pt>
                <c:pt idx="19">
                  <c:v>0.11400000000000005</c:v>
                </c:pt>
                <c:pt idx="20">
                  <c:v>0.12000000000000002</c:v>
                </c:pt>
                <c:pt idx="21">
                  <c:v>0.126</c:v>
                </c:pt>
                <c:pt idx="22">
                  <c:v>0.13200000000000001</c:v>
                </c:pt>
                <c:pt idx="23">
                  <c:v>0.13800000000000001</c:v>
                </c:pt>
                <c:pt idx="24">
                  <c:v>0.14400000000000004</c:v>
                </c:pt>
                <c:pt idx="25">
                  <c:v>0.15000000000000022</c:v>
                </c:pt>
                <c:pt idx="26">
                  <c:v>0.15600000000000025</c:v>
                </c:pt>
                <c:pt idx="27">
                  <c:v>0.16200000000000009</c:v>
                </c:pt>
                <c:pt idx="28">
                  <c:v>0.16800000000000012</c:v>
                </c:pt>
                <c:pt idx="29">
                  <c:v>0.17400000000000004</c:v>
                </c:pt>
                <c:pt idx="30">
                  <c:v>0.18000000000000022</c:v>
                </c:pt>
                <c:pt idx="31">
                  <c:v>0.18600000000000025</c:v>
                </c:pt>
                <c:pt idx="32">
                  <c:v>0.19200000000000009</c:v>
                </c:pt>
                <c:pt idx="33">
                  <c:v>0.19800000000000009</c:v>
                </c:pt>
                <c:pt idx="34">
                  <c:v>0.20400000000000001</c:v>
                </c:pt>
                <c:pt idx="35">
                  <c:v>0.21000000000000021</c:v>
                </c:pt>
                <c:pt idx="36">
                  <c:v>0.21600000000000022</c:v>
                </c:pt>
                <c:pt idx="37">
                  <c:v>0.22200000000000009</c:v>
                </c:pt>
                <c:pt idx="38">
                  <c:v>0.22800000000000009</c:v>
                </c:pt>
                <c:pt idx="39">
                  <c:v>0.23400000000000001</c:v>
                </c:pt>
                <c:pt idx="40">
                  <c:v>0.24000000000000021</c:v>
                </c:pt>
                <c:pt idx="41">
                  <c:v>0.24600000000000022</c:v>
                </c:pt>
                <c:pt idx="42">
                  <c:v>0.252</c:v>
                </c:pt>
                <c:pt idx="43">
                  <c:v>0.25800000000000001</c:v>
                </c:pt>
                <c:pt idx="44">
                  <c:v>0.26400000000000001</c:v>
                </c:pt>
                <c:pt idx="45">
                  <c:v>0.27</c:v>
                </c:pt>
                <c:pt idx="46">
                  <c:v>0.27600000000000002</c:v>
                </c:pt>
                <c:pt idx="47">
                  <c:v>0.28200000000000008</c:v>
                </c:pt>
                <c:pt idx="48">
                  <c:v>0.28800000000000031</c:v>
                </c:pt>
                <c:pt idx="49">
                  <c:v>0.29400000000000032</c:v>
                </c:pt>
                <c:pt idx="50">
                  <c:v>0.30000000000000032</c:v>
                </c:pt>
                <c:pt idx="51">
                  <c:v>0.30600000000000038</c:v>
                </c:pt>
                <c:pt idx="52">
                  <c:v>0.31200000000000044</c:v>
                </c:pt>
                <c:pt idx="53">
                  <c:v>0.3180000000000005</c:v>
                </c:pt>
                <c:pt idx="54">
                  <c:v>0.32400000000000051</c:v>
                </c:pt>
                <c:pt idx="55">
                  <c:v>0.33000000000000057</c:v>
                </c:pt>
                <c:pt idx="56">
                  <c:v>0.33600000000000058</c:v>
                </c:pt>
                <c:pt idx="57">
                  <c:v>0.34200000000000036</c:v>
                </c:pt>
                <c:pt idx="58">
                  <c:v>0.34800000000000036</c:v>
                </c:pt>
                <c:pt idx="59">
                  <c:v>0.35400000000000031</c:v>
                </c:pt>
                <c:pt idx="60">
                  <c:v>0.36000000000000032</c:v>
                </c:pt>
                <c:pt idx="61">
                  <c:v>0.36600000000000038</c:v>
                </c:pt>
                <c:pt idx="62">
                  <c:v>0.37200000000000044</c:v>
                </c:pt>
                <c:pt idx="63">
                  <c:v>0.37800000000000045</c:v>
                </c:pt>
                <c:pt idx="64">
                  <c:v>0.38400000000000051</c:v>
                </c:pt>
                <c:pt idx="65">
                  <c:v>0.39000000000000051</c:v>
                </c:pt>
                <c:pt idx="66">
                  <c:v>0.39600000000000057</c:v>
                </c:pt>
                <c:pt idx="67">
                  <c:v>0.40200000000000002</c:v>
                </c:pt>
                <c:pt idx="68">
                  <c:v>0.40800000000000008</c:v>
                </c:pt>
                <c:pt idx="69">
                  <c:v>0.41400000000000031</c:v>
                </c:pt>
                <c:pt idx="70">
                  <c:v>0.42000000000000032</c:v>
                </c:pt>
                <c:pt idx="71">
                  <c:v>0.42600000000000032</c:v>
                </c:pt>
                <c:pt idx="72">
                  <c:v>0.43200000000000038</c:v>
                </c:pt>
                <c:pt idx="73">
                  <c:v>0.43800000000000044</c:v>
                </c:pt>
                <c:pt idx="74">
                  <c:v>0.44400000000000017</c:v>
                </c:pt>
                <c:pt idx="75">
                  <c:v>0.45</c:v>
                </c:pt>
                <c:pt idx="76">
                  <c:v>0.45600000000000002</c:v>
                </c:pt>
                <c:pt idx="77">
                  <c:v>0.46200000000000002</c:v>
                </c:pt>
                <c:pt idx="78">
                  <c:v>0.46800000000000008</c:v>
                </c:pt>
                <c:pt idx="79">
                  <c:v>0.47400000000000031</c:v>
                </c:pt>
                <c:pt idx="80">
                  <c:v>0.48000000000000032</c:v>
                </c:pt>
                <c:pt idx="81">
                  <c:v>0.48600000000000032</c:v>
                </c:pt>
                <c:pt idx="82">
                  <c:v>0.49200000000000038</c:v>
                </c:pt>
                <c:pt idx="83">
                  <c:v>0.49800000000000044</c:v>
                </c:pt>
                <c:pt idx="84">
                  <c:v>0.504</c:v>
                </c:pt>
                <c:pt idx="85">
                  <c:v>0.51</c:v>
                </c:pt>
                <c:pt idx="86">
                  <c:v>0.51600000000000001</c:v>
                </c:pt>
                <c:pt idx="87">
                  <c:v>0.52200000000000002</c:v>
                </c:pt>
                <c:pt idx="88">
                  <c:v>0.52800000000000002</c:v>
                </c:pt>
                <c:pt idx="89">
                  <c:v>0.53400000000000003</c:v>
                </c:pt>
                <c:pt idx="90">
                  <c:v>0.54</c:v>
                </c:pt>
                <c:pt idx="91">
                  <c:v>0.54600000000000004</c:v>
                </c:pt>
                <c:pt idx="92">
                  <c:v>0.55200000000000005</c:v>
                </c:pt>
                <c:pt idx="93">
                  <c:v>0.55800000000000005</c:v>
                </c:pt>
                <c:pt idx="94">
                  <c:v>0.56399999999999995</c:v>
                </c:pt>
                <c:pt idx="95">
                  <c:v>0.56999999999999995</c:v>
                </c:pt>
                <c:pt idx="96">
                  <c:v>0.57600000000000062</c:v>
                </c:pt>
                <c:pt idx="97">
                  <c:v>0.58200000000000029</c:v>
                </c:pt>
                <c:pt idx="98">
                  <c:v>0.5880000000000003</c:v>
                </c:pt>
                <c:pt idx="99">
                  <c:v>0.59400000000000031</c:v>
                </c:pt>
                <c:pt idx="100">
                  <c:v>0.60000000000000064</c:v>
                </c:pt>
                <c:pt idx="101">
                  <c:v>0.60600000000000065</c:v>
                </c:pt>
                <c:pt idx="102">
                  <c:v>0.61200000000000065</c:v>
                </c:pt>
                <c:pt idx="103">
                  <c:v>0.61800000000000088</c:v>
                </c:pt>
                <c:pt idx="104">
                  <c:v>0.62400000000000089</c:v>
                </c:pt>
                <c:pt idx="105">
                  <c:v>0.630000000000001</c:v>
                </c:pt>
                <c:pt idx="106">
                  <c:v>0.63600000000000101</c:v>
                </c:pt>
                <c:pt idx="107">
                  <c:v>0.64200000000000101</c:v>
                </c:pt>
                <c:pt idx="108">
                  <c:v>0.64800000000000102</c:v>
                </c:pt>
                <c:pt idx="109">
                  <c:v>0.65400000000000114</c:v>
                </c:pt>
                <c:pt idx="110">
                  <c:v>0.66000000000000114</c:v>
                </c:pt>
                <c:pt idx="111">
                  <c:v>0.66600000000000115</c:v>
                </c:pt>
                <c:pt idx="112">
                  <c:v>0.67200000000000115</c:v>
                </c:pt>
                <c:pt idx="113">
                  <c:v>0.67800000000000116</c:v>
                </c:pt>
                <c:pt idx="114">
                  <c:v>0.68400000000000072</c:v>
                </c:pt>
                <c:pt idx="115">
                  <c:v>0.69000000000000072</c:v>
                </c:pt>
                <c:pt idx="116">
                  <c:v>0.69600000000000073</c:v>
                </c:pt>
                <c:pt idx="117">
                  <c:v>0.70200000000000062</c:v>
                </c:pt>
                <c:pt idx="118">
                  <c:v>0.70800000000000063</c:v>
                </c:pt>
                <c:pt idx="119">
                  <c:v>0.71400000000000063</c:v>
                </c:pt>
                <c:pt idx="120">
                  <c:v>0.72000000000000064</c:v>
                </c:pt>
                <c:pt idx="121">
                  <c:v>0.72600000000000064</c:v>
                </c:pt>
                <c:pt idx="122">
                  <c:v>0.73200000000000065</c:v>
                </c:pt>
                <c:pt idx="123">
                  <c:v>0.73800000000000088</c:v>
                </c:pt>
                <c:pt idx="124">
                  <c:v>0.74400000000000088</c:v>
                </c:pt>
                <c:pt idx="125">
                  <c:v>0.750000000000001</c:v>
                </c:pt>
                <c:pt idx="126">
                  <c:v>0.756000000000001</c:v>
                </c:pt>
                <c:pt idx="127">
                  <c:v>0.76200000000000101</c:v>
                </c:pt>
                <c:pt idx="128">
                  <c:v>0.76800000000000102</c:v>
                </c:pt>
                <c:pt idx="129">
                  <c:v>0.77400000000000069</c:v>
                </c:pt>
                <c:pt idx="130">
                  <c:v>0.78</c:v>
                </c:pt>
                <c:pt idx="131">
                  <c:v>0.78600000000000003</c:v>
                </c:pt>
                <c:pt idx="132">
                  <c:v>0.79200000000000004</c:v>
                </c:pt>
                <c:pt idx="133">
                  <c:v>0.79800000000000004</c:v>
                </c:pt>
                <c:pt idx="134">
                  <c:v>0.80400000000000005</c:v>
                </c:pt>
                <c:pt idx="135">
                  <c:v>0.81</c:v>
                </c:pt>
                <c:pt idx="136">
                  <c:v>0.81599999999999995</c:v>
                </c:pt>
                <c:pt idx="137">
                  <c:v>0.82199999999999995</c:v>
                </c:pt>
                <c:pt idx="138">
                  <c:v>0.82800000000000062</c:v>
                </c:pt>
                <c:pt idx="139">
                  <c:v>0.83400000000000063</c:v>
                </c:pt>
                <c:pt idx="140">
                  <c:v>0.84000000000000064</c:v>
                </c:pt>
                <c:pt idx="141">
                  <c:v>0.84600000000000064</c:v>
                </c:pt>
                <c:pt idx="142">
                  <c:v>0.85200000000000065</c:v>
                </c:pt>
                <c:pt idx="143">
                  <c:v>0.85800000000000065</c:v>
                </c:pt>
                <c:pt idx="144">
                  <c:v>0.86400000000000088</c:v>
                </c:pt>
                <c:pt idx="145">
                  <c:v>0.87000000000000088</c:v>
                </c:pt>
                <c:pt idx="146">
                  <c:v>0.876000000000001</c:v>
                </c:pt>
                <c:pt idx="147">
                  <c:v>0.88200000000000034</c:v>
                </c:pt>
                <c:pt idx="148">
                  <c:v>0.88800000000000034</c:v>
                </c:pt>
                <c:pt idx="149">
                  <c:v>0.89400000000000035</c:v>
                </c:pt>
                <c:pt idx="150">
                  <c:v>0.9</c:v>
                </c:pt>
                <c:pt idx="151">
                  <c:v>0.90600000000000003</c:v>
                </c:pt>
                <c:pt idx="152">
                  <c:v>0.91200000000000003</c:v>
                </c:pt>
                <c:pt idx="153">
                  <c:v>0.91800000000000004</c:v>
                </c:pt>
                <c:pt idx="154">
                  <c:v>0.92400000000000004</c:v>
                </c:pt>
                <c:pt idx="155">
                  <c:v>0.93</c:v>
                </c:pt>
                <c:pt idx="156">
                  <c:v>0.93600000000000005</c:v>
                </c:pt>
                <c:pt idx="157">
                  <c:v>0.94199999999999995</c:v>
                </c:pt>
                <c:pt idx="158">
                  <c:v>0.94799999999999995</c:v>
                </c:pt>
                <c:pt idx="159">
                  <c:v>0.95400000000000063</c:v>
                </c:pt>
                <c:pt idx="160">
                  <c:v>0.96000000000000063</c:v>
                </c:pt>
                <c:pt idx="161">
                  <c:v>0.96600000000000064</c:v>
                </c:pt>
                <c:pt idx="162">
                  <c:v>0.97200000000000053</c:v>
                </c:pt>
                <c:pt idx="163">
                  <c:v>0.97800000000000054</c:v>
                </c:pt>
                <c:pt idx="164">
                  <c:v>0.98399999999999999</c:v>
                </c:pt>
                <c:pt idx="165">
                  <c:v>0.99</c:v>
                </c:pt>
                <c:pt idx="166">
                  <c:v>0.996</c:v>
                </c:pt>
                <c:pt idx="167">
                  <c:v>1.002</c:v>
                </c:pt>
                <c:pt idx="168">
                  <c:v>1.008</c:v>
                </c:pt>
                <c:pt idx="169">
                  <c:v>1.014</c:v>
                </c:pt>
                <c:pt idx="170">
                  <c:v>1.02</c:v>
                </c:pt>
                <c:pt idx="171">
                  <c:v>1.026</c:v>
                </c:pt>
                <c:pt idx="172">
                  <c:v>1.032</c:v>
                </c:pt>
                <c:pt idx="173">
                  <c:v>1.038</c:v>
                </c:pt>
                <c:pt idx="174">
                  <c:v>1.044</c:v>
                </c:pt>
                <c:pt idx="175">
                  <c:v>1.05</c:v>
                </c:pt>
                <c:pt idx="176">
                  <c:v>1.056</c:v>
                </c:pt>
                <c:pt idx="177">
                  <c:v>1.0620000000000001</c:v>
                </c:pt>
                <c:pt idx="178">
                  <c:v>1.0680000000000001</c:v>
                </c:pt>
                <c:pt idx="179">
                  <c:v>1.0740000000000001</c:v>
                </c:pt>
                <c:pt idx="180">
                  <c:v>1.08</c:v>
                </c:pt>
                <c:pt idx="181">
                  <c:v>1.0860000000000001</c:v>
                </c:pt>
                <c:pt idx="182">
                  <c:v>1.0920000000000001</c:v>
                </c:pt>
                <c:pt idx="183">
                  <c:v>1.0980000000000001</c:v>
                </c:pt>
                <c:pt idx="184">
                  <c:v>1.1040000000000001</c:v>
                </c:pt>
                <c:pt idx="185">
                  <c:v>1.1100000000000001</c:v>
                </c:pt>
                <c:pt idx="186">
                  <c:v>1.1160000000000001</c:v>
                </c:pt>
                <c:pt idx="187">
                  <c:v>1.1220000000000001</c:v>
                </c:pt>
                <c:pt idx="188">
                  <c:v>1.1279999999999979</c:v>
                </c:pt>
                <c:pt idx="189">
                  <c:v>1.1339999999999979</c:v>
                </c:pt>
                <c:pt idx="190">
                  <c:v>1.1399999999999979</c:v>
                </c:pt>
                <c:pt idx="191">
                  <c:v>1.1459999999999981</c:v>
                </c:pt>
                <c:pt idx="192">
                  <c:v>1.1519999999999981</c:v>
                </c:pt>
                <c:pt idx="193">
                  <c:v>1.1579999999999981</c:v>
                </c:pt>
                <c:pt idx="194">
                  <c:v>1.1639999999999981</c:v>
                </c:pt>
                <c:pt idx="195">
                  <c:v>1.1700000000000017</c:v>
                </c:pt>
                <c:pt idx="196">
                  <c:v>1.1759999999999982</c:v>
                </c:pt>
                <c:pt idx="197">
                  <c:v>1.1819999999999982</c:v>
                </c:pt>
                <c:pt idx="198">
                  <c:v>1.1879999999999982</c:v>
                </c:pt>
                <c:pt idx="199">
                  <c:v>1.1940000000000017</c:v>
                </c:pt>
                <c:pt idx="200">
                  <c:v>1.2</c:v>
                </c:pt>
                <c:pt idx="201">
                  <c:v>1.206</c:v>
                </c:pt>
                <c:pt idx="202">
                  <c:v>1.212</c:v>
                </c:pt>
                <c:pt idx="203">
                  <c:v>1.218</c:v>
                </c:pt>
                <c:pt idx="204">
                  <c:v>1.224</c:v>
                </c:pt>
                <c:pt idx="205">
                  <c:v>1.23</c:v>
                </c:pt>
                <c:pt idx="206">
                  <c:v>1.236</c:v>
                </c:pt>
                <c:pt idx="207">
                  <c:v>1.242</c:v>
                </c:pt>
                <c:pt idx="208">
                  <c:v>1.248</c:v>
                </c:pt>
                <c:pt idx="209">
                  <c:v>1.254</c:v>
                </c:pt>
                <c:pt idx="210">
                  <c:v>1.26</c:v>
                </c:pt>
                <c:pt idx="211">
                  <c:v>1.266</c:v>
                </c:pt>
                <c:pt idx="212">
                  <c:v>1.272</c:v>
                </c:pt>
                <c:pt idx="213">
                  <c:v>1.278</c:v>
                </c:pt>
                <c:pt idx="214">
                  <c:v>1.284</c:v>
                </c:pt>
                <c:pt idx="215">
                  <c:v>1.29</c:v>
                </c:pt>
                <c:pt idx="216">
                  <c:v>1.296</c:v>
                </c:pt>
                <c:pt idx="217">
                  <c:v>1.302</c:v>
                </c:pt>
                <c:pt idx="218">
                  <c:v>1.3080000000000001</c:v>
                </c:pt>
                <c:pt idx="219">
                  <c:v>1.3140000000000001</c:v>
                </c:pt>
                <c:pt idx="220">
                  <c:v>1.32</c:v>
                </c:pt>
                <c:pt idx="221">
                  <c:v>1.3260000000000001</c:v>
                </c:pt>
                <c:pt idx="222">
                  <c:v>1.3320000000000001</c:v>
                </c:pt>
                <c:pt idx="223">
                  <c:v>1.3380000000000001</c:v>
                </c:pt>
                <c:pt idx="224">
                  <c:v>1.3440000000000001</c:v>
                </c:pt>
                <c:pt idx="225">
                  <c:v>1.35</c:v>
                </c:pt>
                <c:pt idx="226">
                  <c:v>1.3560000000000001</c:v>
                </c:pt>
                <c:pt idx="227">
                  <c:v>1.3620000000000001</c:v>
                </c:pt>
                <c:pt idx="228">
                  <c:v>1.3680000000000001</c:v>
                </c:pt>
                <c:pt idx="229">
                  <c:v>1.3740000000000001</c:v>
                </c:pt>
                <c:pt idx="230">
                  <c:v>1.3800000000000001</c:v>
                </c:pt>
                <c:pt idx="231">
                  <c:v>1.3859999999999979</c:v>
                </c:pt>
                <c:pt idx="232">
                  <c:v>1.3919999999999979</c:v>
                </c:pt>
                <c:pt idx="233">
                  <c:v>1.3979999999999981</c:v>
                </c:pt>
                <c:pt idx="234">
                  <c:v>1.4039999999999961</c:v>
                </c:pt>
                <c:pt idx="235">
                  <c:v>1.41</c:v>
                </c:pt>
                <c:pt idx="236">
                  <c:v>1.4159999999999962</c:v>
                </c:pt>
                <c:pt idx="237">
                  <c:v>1.4219999999999964</c:v>
                </c:pt>
                <c:pt idx="238">
                  <c:v>1.4279999999999964</c:v>
                </c:pt>
                <c:pt idx="239">
                  <c:v>1.4339999999999964</c:v>
                </c:pt>
                <c:pt idx="240">
                  <c:v>1.44</c:v>
                </c:pt>
                <c:pt idx="241">
                  <c:v>1.446</c:v>
                </c:pt>
                <c:pt idx="242">
                  <c:v>1.452</c:v>
                </c:pt>
                <c:pt idx="243">
                  <c:v>1.458</c:v>
                </c:pt>
                <c:pt idx="244">
                  <c:v>1.464</c:v>
                </c:pt>
                <c:pt idx="245">
                  <c:v>1.47</c:v>
                </c:pt>
                <c:pt idx="246">
                  <c:v>1.476</c:v>
                </c:pt>
                <c:pt idx="247">
                  <c:v>1.482</c:v>
                </c:pt>
                <c:pt idx="248">
                  <c:v>1.488</c:v>
                </c:pt>
                <c:pt idx="249">
                  <c:v>1.494</c:v>
                </c:pt>
                <c:pt idx="250">
                  <c:v>1.5</c:v>
                </c:pt>
                <c:pt idx="251">
                  <c:v>1.506</c:v>
                </c:pt>
              </c:numCache>
            </c:numRef>
          </c:xVal>
          <c:yVal>
            <c:numRef>
              <c:f>Sheet1!$B$3:$B$254</c:f>
              <c:numCache>
                <c:formatCode>General</c:formatCode>
                <c:ptCount val="252"/>
                <c:pt idx="0">
                  <c:v>0</c:v>
                </c:pt>
                <c:pt idx="1">
                  <c:v>5.3888449999999946</c:v>
                </c:pt>
                <c:pt idx="2">
                  <c:v>5.4054580000000003</c:v>
                </c:pt>
                <c:pt idx="3">
                  <c:v>5.4823709999999997</c:v>
                </c:pt>
                <c:pt idx="4">
                  <c:v>5.4605509999999926</c:v>
                </c:pt>
                <c:pt idx="5">
                  <c:v>5.4764620000000113</c:v>
                </c:pt>
                <c:pt idx="6">
                  <c:v>5.8573749999999913</c:v>
                </c:pt>
                <c:pt idx="7">
                  <c:v>6.2679719999999914</c:v>
                </c:pt>
                <c:pt idx="8">
                  <c:v>6.2753199999999998</c:v>
                </c:pt>
                <c:pt idx="9">
                  <c:v>6.2860600000000071</c:v>
                </c:pt>
                <c:pt idx="10">
                  <c:v>6.3919629999999996</c:v>
                </c:pt>
                <c:pt idx="11">
                  <c:v>6.5131499999999996</c:v>
                </c:pt>
                <c:pt idx="12">
                  <c:v>6.6373449999999945</c:v>
                </c:pt>
                <c:pt idx="13">
                  <c:v>6.7374109999999945</c:v>
                </c:pt>
                <c:pt idx="14">
                  <c:v>6.2919390000000002</c:v>
                </c:pt>
                <c:pt idx="15">
                  <c:v>6.2427539999999997</c:v>
                </c:pt>
                <c:pt idx="16">
                  <c:v>6.2908299999999997</c:v>
                </c:pt>
                <c:pt idx="17">
                  <c:v>6.3965420000000002</c:v>
                </c:pt>
                <c:pt idx="18">
                  <c:v>6.4774469999999997</c:v>
                </c:pt>
                <c:pt idx="19">
                  <c:v>6.5254369999999904</c:v>
                </c:pt>
                <c:pt idx="20">
                  <c:v>6.4517460000000071</c:v>
                </c:pt>
                <c:pt idx="21">
                  <c:v>6.4769030000000081</c:v>
                </c:pt>
                <c:pt idx="22">
                  <c:v>6.3472049999999927</c:v>
                </c:pt>
                <c:pt idx="23">
                  <c:v>6.5475989999999955</c:v>
                </c:pt>
                <c:pt idx="24">
                  <c:v>6.6824899999999916</c:v>
                </c:pt>
                <c:pt idx="25">
                  <c:v>6.7797230000000113</c:v>
                </c:pt>
                <c:pt idx="26">
                  <c:v>6.8547369999999885</c:v>
                </c:pt>
                <c:pt idx="27">
                  <c:v>7.0309119999999945</c:v>
                </c:pt>
                <c:pt idx="28">
                  <c:v>7.2245039999999916</c:v>
                </c:pt>
                <c:pt idx="29">
                  <c:v>7.348249000000008</c:v>
                </c:pt>
                <c:pt idx="30">
                  <c:v>7.4068000000000014</c:v>
                </c:pt>
                <c:pt idx="31">
                  <c:v>7.4372160000000003</c:v>
                </c:pt>
                <c:pt idx="32">
                  <c:v>7.4187599999999998</c:v>
                </c:pt>
                <c:pt idx="33">
                  <c:v>7.459702000000008</c:v>
                </c:pt>
                <c:pt idx="34">
                  <c:v>7.5239199999999933</c:v>
                </c:pt>
                <c:pt idx="35">
                  <c:v>7.5842980000000004</c:v>
                </c:pt>
                <c:pt idx="36">
                  <c:v>7.6315330000000001</c:v>
                </c:pt>
                <c:pt idx="37">
                  <c:v>7.6647449999999866</c:v>
                </c:pt>
                <c:pt idx="38">
                  <c:v>7.6946690000000002</c:v>
                </c:pt>
                <c:pt idx="39">
                  <c:v>7.7336340000000003</c:v>
                </c:pt>
                <c:pt idx="40">
                  <c:v>7.7724149999999916</c:v>
                </c:pt>
                <c:pt idx="41">
                  <c:v>7.8083330000000002</c:v>
                </c:pt>
                <c:pt idx="42">
                  <c:v>7.8518619999999997</c:v>
                </c:pt>
                <c:pt idx="43">
                  <c:v>7.8952710000000002</c:v>
                </c:pt>
                <c:pt idx="44">
                  <c:v>7.9374929999999999</c:v>
                </c:pt>
                <c:pt idx="45">
                  <c:v>7.9746690000000102</c:v>
                </c:pt>
                <c:pt idx="46">
                  <c:v>8.0233830000000008</c:v>
                </c:pt>
                <c:pt idx="47">
                  <c:v>8.052437000000026</c:v>
                </c:pt>
                <c:pt idx="48">
                  <c:v>8.0790510000000015</c:v>
                </c:pt>
                <c:pt idx="49">
                  <c:v>8.1062139999999996</c:v>
                </c:pt>
                <c:pt idx="50">
                  <c:v>8.1307670000000005</c:v>
                </c:pt>
                <c:pt idx="51">
                  <c:v>8.1502550000000014</c:v>
                </c:pt>
                <c:pt idx="52">
                  <c:v>8.1662230000000005</c:v>
                </c:pt>
                <c:pt idx="53">
                  <c:v>8.1825930000000007</c:v>
                </c:pt>
                <c:pt idx="54">
                  <c:v>8.2012319999999992</c:v>
                </c:pt>
                <c:pt idx="55">
                  <c:v>8.2225830000000002</c:v>
                </c:pt>
                <c:pt idx="56">
                  <c:v>8.2528100000000002</c:v>
                </c:pt>
                <c:pt idx="57">
                  <c:v>8.281467000000001</c:v>
                </c:pt>
                <c:pt idx="58">
                  <c:v>8.3023510000000016</c:v>
                </c:pt>
                <c:pt idx="59">
                  <c:v>8.3390120000000003</c:v>
                </c:pt>
                <c:pt idx="60">
                  <c:v>8.3674210000000002</c:v>
                </c:pt>
                <c:pt idx="61">
                  <c:v>8.3967130000000001</c:v>
                </c:pt>
                <c:pt idx="62">
                  <c:v>8.4256970000000067</c:v>
                </c:pt>
                <c:pt idx="63">
                  <c:v>8.4526360000000285</c:v>
                </c:pt>
                <c:pt idx="64">
                  <c:v>8.4680050000000016</c:v>
                </c:pt>
                <c:pt idx="65">
                  <c:v>8.4846120000000003</c:v>
                </c:pt>
                <c:pt idx="66">
                  <c:v>8.4993670000000012</c:v>
                </c:pt>
                <c:pt idx="67">
                  <c:v>8.5135580000000015</c:v>
                </c:pt>
                <c:pt idx="68">
                  <c:v>8.5281659999999988</c:v>
                </c:pt>
                <c:pt idx="69">
                  <c:v>8.5465100000000014</c:v>
                </c:pt>
                <c:pt idx="70">
                  <c:v>8.5665250000000004</c:v>
                </c:pt>
                <c:pt idx="71">
                  <c:v>8.5864620000000027</c:v>
                </c:pt>
                <c:pt idx="72">
                  <c:v>8.6008480000000009</c:v>
                </c:pt>
                <c:pt idx="73">
                  <c:v>8.6232350000000011</c:v>
                </c:pt>
                <c:pt idx="74">
                  <c:v>8.6463400000000004</c:v>
                </c:pt>
                <c:pt idx="75">
                  <c:v>8.6666870000000067</c:v>
                </c:pt>
                <c:pt idx="76">
                  <c:v>8.6884060000000005</c:v>
                </c:pt>
                <c:pt idx="77">
                  <c:v>8.7059700000000024</c:v>
                </c:pt>
                <c:pt idx="78">
                  <c:v>8.7281539999999982</c:v>
                </c:pt>
                <c:pt idx="79">
                  <c:v>8.7399649999999998</c:v>
                </c:pt>
                <c:pt idx="80">
                  <c:v>8.7467030000000001</c:v>
                </c:pt>
                <c:pt idx="81">
                  <c:v>8.7588880000000024</c:v>
                </c:pt>
                <c:pt idx="82">
                  <c:v>8.7666270000000015</c:v>
                </c:pt>
                <c:pt idx="83">
                  <c:v>8.7758610000000008</c:v>
                </c:pt>
                <c:pt idx="84">
                  <c:v>8.7852550000000011</c:v>
                </c:pt>
                <c:pt idx="85">
                  <c:v>8.7939980000000002</c:v>
                </c:pt>
                <c:pt idx="86">
                  <c:v>8.8054060000000245</c:v>
                </c:pt>
                <c:pt idx="87">
                  <c:v>8.8140750000000008</c:v>
                </c:pt>
                <c:pt idx="88">
                  <c:v>8.8245020000000007</c:v>
                </c:pt>
                <c:pt idx="89">
                  <c:v>8.8350950000000008</c:v>
                </c:pt>
                <c:pt idx="90">
                  <c:v>8.8450190000000006</c:v>
                </c:pt>
                <c:pt idx="91">
                  <c:v>8.8616320000000144</c:v>
                </c:pt>
                <c:pt idx="92">
                  <c:v>8.8772610000000007</c:v>
                </c:pt>
                <c:pt idx="93">
                  <c:v>8.8885090000000027</c:v>
                </c:pt>
                <c:pt idx="94">
                  <c:v>8.9039030000000015</c:v>
                </c:pt>
                <c:pt idx="95">
                  <c:v>8.9237100000000016</c:v>
                </c:pt>
                <c:pt idx="96">
                  <c:v>8.9389570000000003</c:v>
                </c:pt>
                <c:pt idx="97">
                  <c:v>8.953284000000016</c:v>
                </c:pt>
                <c:pt idx="98">
                  <c:v>8.9637550000000008</c:v>
                </c:pt>
                <c:pt idx="99">
                  <c:v>8.9783930000000005</c:v>
                </c:pt>
                <c:pt idx="100">
                  <c:v>8.9920200000000001</c:v>
                </c:pt>
                <c:pt idx="101">
                  <c:v>9.0036360000000162</c:v>
                </c:pt>
                <c:pt idx="102">
                  <c:v>9.0161880000000014</c:v>
                </c:pt>
                <c:pt idx="103">
                  <c:v>9.0243639999999985</c:v>
                </c:pt>
                <c:pt idx="104">
                  <c:v>9.028454</c:v>
                </c:pt>
                <c:pt idx="105">
                  <c:v>9.0319310000000002</c:v>
                </c:pt>
                <c:pt idx="106">
                  <c:v>9.0269639999999995</c:v>
                </c:pt>
                <c:pt idx="107">
                  <c:v>9.0387109999999993</c:v>
                </c:pt>
                <c:pt idx="108">
                  <c:v>9.0422380000000011</c:v>
                </c:pt>
                <c:pt idx="109">
                  <c:v>9.0467580000000005</c:v>
                </c:pt>
                <c:pt idx="110">
                  <c:v>9.0460270000000005</c:v>
                </c:pt>
                <c:pt idx="111">
                  <c:v>9.0598920000000067</c:v>
                </c:pt>
                <c:pt idx="112">
                  <c:v>9.0675630000000016</c:v>
                </c:pt>
                <c:pt idx="113">
                  <c:v>9.0781130000000001</c:v>
                </c:pt>
                <c:pt idx="114">
                  <c:v>9.087568000000001</c:v>
                </c:pt>
                <c:pt idx="115">
                  <c:v>9.0864420000000159</c:v>
                </c:pt>
                <c:pt idx="116">
                  <c:v>9.0925820000000162</c:v>
                </c:pt>
                <c:pt idx="117">
                  <c:v>9.1124200000000002</c:v>
                </c:pt>
                <c:pt idx="118">
                  <c:v>9.1234170000000034</c:v>
                </c:pt>
                <c:pt idx="119">
                  <c:v>9.128385999999999</c:v>
                </c:pt>
                <c:pt idx="120">
                  <c:v>9.1326310000000035</c:v>
                </c:pt>
                <c:pt idx="121">
                  <c:v>9.1408550000000002</c:v>
                </c:pt>
                <c:pt idx="122">
                  <c:v>9.1594820000000183</c:v>
                </c:pt>
                <c:pt idx="123">
                  <c:v>9.1678360000000048</c:v>
                </c:pt>
                <c:pt idx="124">
                  <c:v>9.1747200000000024</c:v>
                </c:pt>
                <c:pt idx="125">
                  <c:v>9.1781670000000002</c:v>
                </c:pt>
                <c:pt idx="126">
                  <c:v>9.1885550000000009</c:v>
                </c:pt>
                <c:pt idx="127">
                  <c:v>9.1952660000000002</c:v>
                </c:pt>
                <c:pt idx="128">
                  <c:v>9.2019199999999994</c:v>
                </c:pt>
                <c:pt idx="129">
                  <c:v>9.2085670000000004</c:v>
                </c:pt>
                <c:pt idx="130">
                  <c:v>9.2150060000000007</c:v>
                </c:pt>
                <c:pt idx="131">
                  <c:v>9.2209839999999996</c:v>
                </c:pt>
                <c:pt idx="132">
                  <c:v>9.2236709999999995</c:v>
                </c:pt>
                <c:pt idx="133">
                  <c:v>9.2229719999999986</c:v>
                </c:pt>
                <c:pt idx="134">
                  <c:v>9.2291860000000003</c:v>
                </c:pt>
                <c:pt idx="135">
                  <c:v>9.233549</c:v>
                </c:pt>
                <c:pt idx="136">
                  <c:v>9.237546</c:v>
                </c:pt>
                <c:pt idx="137">
                  <c:v>9.2378850000000003</c:v>
                </c:pt>
                <c:pt idx="138">
                  <c:v>9.2414380000000005</c:v>
                </c:pt>
                <c:pt idx="139">
                  <c:v>9.2450740000000007</c:v>
                </c:pt>
                <c:pt idx="140">
                  <c:v>9.2477989999999988</c:v>
                </c:pt>
                <c:pt idx="141">
                  <c:v>9.2461000000000002</c:v>
                </c:pt>
                <c:pt idx="142">
                  <c:v>9.251277</c:v>
                </c:pt>
                <c:pt idx="143">
                  <c:v>9.2509670000000011</c:v>
                </c:pt>
                <c:pt idx="144">
                  <c:v>9.2554050000000068</c:v>
                </c:pt>
                <c:pt idx="145">
                  <c:v>9.2556610000000035</c:v>
                </c:pt>
                <c:pt idx="146">
                  <c:v>9.2578770000000006</c:v>
                </c:pt>
                <c:pt idx="147">
                  <c:v>9.2592280000000002</c:v>
                </c:pt>
                <c:pt idx="148">
                  <c:v>9.2648219999999988</c:v>
                </c:pt>
                <c:pt idx="149">
                  <c:v>9.2732719999999986</c:v>
                </c:pt>
                <c:pt idx="150">
                  <c:v>9.2766580000000012</c:v>
                </c:pt>
                <c:pt idx="151">
                  <c:v>9.2816789999999987</c:v>
                </c:pt>
                <c:pt idx="152">
                  <c:v>9.2864210000000025</c:v>
                </c:pt>
                <c:pt idx="153">
                  <c:v>9.2908650000000002</c:v>
                </c:pt>
                <c:pt idx="154">
                  <c:v>9.2894670000000001</c:v>
                </c:pt>
                <c:pt idx="155">
                  <c:v>9.2926990000000007</c:v>
                </c:pt>
                <c:pt idx="156">
                  <c:v>9.287548000000001</c:v>
                </c:pt>
                <c:pt idx="157">
                  <c:v>9.2864730000000009</c:v>
                </c:pt>
                <c:pt idx="158">
                  <c:v>9.2895870000000027</c:v>
                </c:pt>
                <c:pt idx="159">
                  <c:v>9.2886539999999993</c:v>
                </c:pt>
                <c:pt idx="160">
                  <c:v>9.2854490000000141</c:v>
                </c:pt>
                <c:pt idx="161">
                  <c:v>9.2849979999999999</c:v>
                </c:pt>
                <c:pt idx="162">
                  <c:v>9.2850610000000025</c:v>
                </c:pt>
                <c:pt idx="163">
                  <c:v>9.2834760000000003</c:v>
                </c:pt>
                <c:pt idx="164">
                  <c:v>9.2824260000000027</c:v>
                </c:pt>
                <c:pt idx="165">
                  <c:v>9.2814770000000024</c:v>
                </c:pt>
                <c:pt idx="166">
                  <c:v>9.2804950000000002</c:v>
                </c:pt>
                <c:pt idx="167">
                  <c:v>9.2793810000000008</c:v>
                </c:pt>
                <c:pt idx="168">
                  <c:v>9.2781009999999995</c:v>
                </c:pt>
                <c:pt idx="169">
                  <c:v>9.2767310000000016</c:v>
                </c:pt>
                <c:pt idx="170">
                  <c:v>9.2753110000000003</c:v>
                </c:pt>
                <c:pt idx="171">
                  <c:v>9.2739420000000017</c:v>
                </c:pt>
                <c:pt idx="172">
                  <c:v>9.2727070000000005</c:v>
                </c:pt>
                <c:pt idx="173">
                  <c:v>9.2717050000000008</c:v>
                </c:pt>
                <c:pt idx="174">
                  <c:v>9.2707820000000005</c:v>
                </c:pt>
                <c:pt idx="175">
                  <c:v>9.2699630000000006</c:v>
                </c:pt>
                <c:pt idx="176">
                  <c:v>9.2692870000000003</c:v>
                </c:pt>
                <c:pt idx="177">
                  <c:v>9.2675160000000005</c:v>
                </c:pt>
                <c:pt idx="178">
                  <c:v>9.2643299999999993</c:v>
                </c:pt>
                <c:pt idx="179">
                  <c:v>9.2593030000000009</c:v>
                </c:pt>
                <c:pt idx="180">
                  <c:v>9.251868</c:v>
                </c:pt>
                <c:pt idx="181">
                  <c:v>9.238865999999998</c:v>
                </c:pt>
                <c:pt idx="182">
                  <c:v>9.2211679999999969</c:v>
                </c:pt>
                <c:pt idx="183">
                  <c:v>9.1973709999999969</c:v>
                </c:pt>
                <c:pt idx="184">
                  <c:v>9.1768070000000002</c:v>
                </c:pt>
                <c:pt idx="185">
                  <c:v>9.1569530000000015</c:v>
                </c:pt>
                <c:pt idx="186">
                  <c:v>9.1283479999999972</c:v>
                </c:pt>
                <c:pt idx="187">
                  <c:v>9.0918019999999995</c:v>
                </c:pt>
                <c:pt idx="188">
                  <c:v>9.0538450000000008</c:v>
                </c:pt>
                <c:pt idx="189">
                  <c:v>9.001728</c:v>
                </c:pt>
                <c:pt idx="190">
                  <c:v>8.9541650000000015</c:v>
                </c:pt>
                <c:pt idx="191">
                  <c:v>8.8948540000000005</c:v>
                </c:pt>
                <c:pt idx="192">
                  <c:v>8.8277830000000002</c:v>
                </c:pt>
                <c:pt idx="193">
                  <c:v>8.7462749999999971</c:v>
                </c:pt>
                <c:pt idx="194">
                  <c:v>8.6622480000000035</c:v>
                </c:pt>
                <c:pt idx="195">
                  <c:v>8.5773659999999996</c:v>
                </c:pt>
                <c:pt idx="196">
                  <c:v>8.4794850000000181</c:v>
                </c:pt>
                <c:pt idx="197">
                  <c:v>8.3828470000000195</c:v>
                </c:pt>
                <c:pt idx="198">
                  <c:v>8.2825420000000047</c:v>
                </c:pt>
                <c:pt idx="199">
                  <c:v>8.1828440000000047</c:v>
                </c:pt>
                <c:pt idx="200">
                  <c:v>8.0770980000000012</c:v>
                </c:pt>
                <c:pt idx="201">
                  <c:v>7.9684339999999985</c:v>
                </c:pt>
                <c:pt idx="202">
                  <c:v>7.8573029999999955</c:v>
                </c:pt>
                <c:pt idx="203">
                  <c:v>7.7397680000000113</c:v>
                </c:pt>
                <c:pt idx="204">
                  <c:v>7.6243289999999933</c:v>
                </c:pt>
                <c:pt idx="205">
                  <c:v>7.5070589999999955</c:v>
                </c:pt>
                <c:pt idx="206">
                  <c:v>7.3799979999999996</c:v>
                </c:pt>
                <c:pt idx="207">
                  <c:v>7.2600889999999945</c:v>
                </c:pt>
                <c:pt idx="208">
                  <c:v>7.1319839999999965</c:v>
                </c:pt>
                <c:pt idx="209">
                  <c:v>7.0006729999999999</c:v>
                </c:pt>
                <c:pt idx="210">
                  <c:v>6.8693289999999996</c:v>
                </c:pt>
                <c:pt idx="211">
                  <c:v>6.7314819999999997</c:v>
                </c:pt>
                <c:pt idx="212">
                  <c:v>6.595148</c:v>
                </c:pt>
                <c:pt idx="213">
                  <c:v>6.4540480000000002</c:v>
                </c:pt>
                <c:pt idx="214">
                  <c:v>6.3102359999999926</c:v>
                </c:pt>
                <c:pt idx="215">
                  <c:v>6.1638630000000001</c:v>
                </c:pt>
                <c:pt idx="216">
                  <c:v>6.0151079999999926</c:v>
                </c:pt>
                <c:pt idx="217">
                  <c:v>5.8634369999999914</c:v>
                </c:pt>
                <c:pt idx="218">
                  <c:v>5.7096390000000081</c:v>
                </c:pt>
                <c:pt idx="219">
                  <c:v>5.5536190000000003</c:v>
                </c:pt>
                <c:pt idx="220">
                  <c:v>5.3939699999999995</c:v>
                </c:pt>
                <c:pt idx="221">
                  <c:v>5.2358190000000002</c:v>
                </c:pt>
                <c:pt idx="222">
                  <c:v>5.0744309999999926</c:v>
                </c:pt>
                <c:pt idx="223">
                  <c:v>4.9118729999999999</c:v>
                </c:pt>
                <c:pt idx="224">
                  <c:v>4.7486059999999997</c:v>
                </c:pt>
                <c:pt idx="225">
                  <c:v>4.5847159999999914</c:v>
                </c:pt>
                <c:pt idx="226">
                  <c:v>4.420795</c:v>
                </c:pt>
                <c:pt idx="227">
                  <c:v>4.2575659999999926</c:v>
                </c:pt>
                <c:pt idx="228">
                  <c:v>4.095491</c:v>
                </c:pt>
                <c:pt idx="229">
                  <c:v>3.9352669999999961</c:v>
                </c:pt>
                <c:pt idx="230">
                  <c:v>3.7774899999999998</c:v>
                </c:pt>
                <c:pt idx="231">
                  <c:v>3.6231460000000002</c:v>
                </c:pt>
                <c:pt idx="232">
                  <c:v>3.4730240000000001</c:v>
                </c:pt>
                <c:pt idx="233">
                  <c:v>3.3273869999999999</c:v>
                </c:pt>
                <c:pt idx="234">
                  <c:v>3.1865510000000001</c:v>
                </c:pt>
                <c:pt idx="235">
                  <c:v>3.0511479999999978</c:v>
                </c:pt>
                <c:pt idx="236">
                  <c:v>2.9217870000000001</c:v>
                </c:pt>
                <c:pt idx="237">
                  <c:v>2.798867</c:v>
                </c:pt>
                <c:pt idx="238">
                  <c:v>2.6817099999999998</c:v>
                </c:pt>
                <c:pt idx="239">
                  <c:v>2.5707119999999999</c:v>
                </c:pt>
                <c:pt idx="240">
                  <c:v>2.4657439999999977</c:v>
                </c:pt>
                <c:pt idx="241">
                  <c:v>2.3672200000000001</c:v>
                </c:pt>
                <c:pt idx="242">
                  <c:v>2.2757779999999999</c:v>
                </c:pt>
                <c:pt idx="243">
                  <c:v>2.1907199999999998</c:v>
                </c:pt>
                <c:pt idx="244">
                  <c:v>2.1112819999999997</c:v>
                </c:pt>
                <c:pt idx="245">
                  <c:v>2.0376319999999999</c:v>
                </c:pt>
                <c:pt idx="246">
                  <c:v>1.9699169999999993</c:v>
                </c:pt>
                <c:pt idx="247">
                  <c:v>1.9062880000000011</c:v>
                </c:pt>
                <c:pt idx="248">
                  <c:v>1.8468709999999999</c:v>
                </c:pt>
                <c:pt idx="249">
                  <c:v>1.7912850000000007</c:v>
                </c:pt>
                <c:pt idx="250">
                  <c:v>1.73919</c:v>
                </c:pt>
                <c:pt idx="251">
                  <c:v>1.6902890000000017</c:v>
                </c:pt>
              </c:numCache>
            </c:numRef>
          </c:yVal>
          <c:smooth val="1"/>
        </c:ser>
        <c:axId val="135162496"/>
        <c:axId val="135185152"/>
      </c:scatterChart>
      <c:valAx>
        <c:axId val="135162496"/>
        <c:scaling>
          <c:orientation val="minMax"/>
        </c:scaling>
        <c:axPos val="b"/>
        <c:title>
          <c:tx>
            <c:rich>
              <a:bodyPr/>
              <a:lstStyle/>
              <a:p>
                <a:pPr>
                  <a:defRPr/>
                </a:pPr>
                <a:r>
                  <a:rPr lang="en-US"/>
                  <a:t>Elongation</a:t>
                </a:r>
                <a:r>
                  <a:rPr lang="en-US" baseline="0"/>
                  <a:t> (in)</a:t>
                </a:r>
                <a:endParaRPr lang="en-US"/>
              </a:p>
            </c:rich>
          </c:tx>
          <c:layout/>
        </c:title>
        <c:numFmt formatCode="General" sourceLinked="1"/>
        <c:majorTickMark val="none"/>
        <c:tickLblPos val="nextTo"/>
        <c:crossAx val="135185152"/>
        <c:crosses val="autoZero"/>
        <c:crossBetween val="midCat"/>
      </c:valAx>
      <c:valAx>
        <c:axId val="135185152"/>
        <c:scaling>
          <c:orientation val="minMax"/>
        </c:scaling>
        <c:axPos val="l"/>
        <c:majorGridlines/>
        <c:title>
          <c:tx>
            <c:rich>
              <a:bodyPr/>
              <a:lstStyle/>
              <a:p>
                <a:pPr>
                  <a:defRPr/>
                </a:pPr>
                <a:r>
                  <a:rPr lang="en-US"/>
                  <a:t>Load (Klbs)</a:t>
                </a:r>
              </a:p>
            </c:rich>
          </c:tx>
          <c:layout/>
        </c:title>
        <c:numFmt formatCode="General" sourceLinked="1"/>
        <c:majorTickMark val="none"/>
        <c:tickLblPos val="nextTo"/>
        <c:crossAx val="135162496"/>
        <c:crosses val="autoZero"/>
        <c:crossBetween val="midCat"/>
      </c:valAx>
    </c:plotArea>
    <c:legend>
      <c:legendPos val="r"/>
      <c:layout/>
    </c:legend>
    <c:plotVisOnly val="1"/>
  </c:chart>
  <c:spPr>
    <a:solidFill>
      <a:srgbClr val="002060"/>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en-US"/>
              <a:t>Load-Elongation curve of Al 6111</a:t>
            </a:r>
          </a:p>
        </c:rich>
      </c:tx>
      <c:layout/>
    </c:title>
    <c:plotArea>
      <c:layout/>
      <c:scatterChart>
        <c:scatterStyle val="smoothMarker"/>
        <c:ser>
          <c:idx val="0"/>
          <c:order val="0"/>
          <c:tx>
            <c:v>Load-Elongation curve</c:v>
          </c:tx>
          <c:marker>
            <c:symbol val="none"/>
          </c:marker>
          <c:xVal>
            <c:numRef>
              <c:f>Sheet1!$A$3:$A$254</c:f>
              <c:numCache>
                <c:formatCode>General</c:formatCode>
                <c:ptCount val="252"/>
                <c:pt idx="0">
                  <c:v>0</c:v>
                </c:pt>
                <c:pt idx="1">
                  <c:v>6.0000000000000097E-3</c:v>
                </c:pt>
                <c:pt idx="2">
                  <c:v>1.2E-2</c:v>
                </c:pt>
                <c:pt idx="3">
                  <c:v>1.7999999999999999E-2</c:v>
                </c:pt>
                <c:pt idx="4">
                  <c:v>2.4E-2</c:v>
                </c:pt>
                <c:pt idx="5">
                  <c:v>3.0000000000000002E-2</c:v>
                </c:pt>
                <c:pt idx="6">
                  <c:v>3.5999999999999997E-2</c:v>
                </c:pt>
                <c:pt idx="7">
                  <c:v>4.2000000000000023E-2</c:v>
                </c:pt>
                <c:pt idx="8">
                  <c:v>4.8000000000000001E-2</c:v>
                </c:pt>
                <c:pt idx="9">
                  <c:v>5.3999999999999999E-2</c:v>
                </c:pt>
                <c:pt idx="10">
                  <c:v>6.0000000000000032E-2</c:v>
                </c:pt>
                <c:pt idx="11">
                  <c:v>6.6000000000000003E-2</c:v>
                </c:pt>
                <c:pt idx="12">
                  <c:v>7.1999999999999995E-2</c:v>
                </c:pt>
                <c:pt idx="13">
                  <c:v>7.8000000000000014E-2</c:v>
                </c:pt>
                <c:pt idx="14">
                  <c:v>8.4000000000000047E-2</c:v>
                </c:pt>
                <c:pt idx="15">
                  <c:v>9.0000000000000024E-2</c:v>
                </c:pt>
                <c:pt idx="16">
                  <c:v>9.6000000000000002E-2</c:v>
                </c:pt>
                <c:pt idx="17">
                  <c:v>0.10199999999999998</c:v>
                </c:pt>
                <c:pt idx="18">
                  <c:v>0.10800000000000012</c:v>
                </c:pt>
                <c:pt idx="19">
                  <c:v>0.114</c:v>
                </c:pt>
                <c:pt idx="20">
                  <c:v>0.12000000000000002</c:v>
                </c:pt>
                <c:pt idx="21">
                  <c:v>0.126</c:v>
                </c:pt>
                <c:pt idx="22">
                  <c:v>0.13200000000000001</c:v>
                </c:pt>
                <c:pt idx="23">
                  <c:v>0.13800000000000001</c:v>
                </c:pt>
                <c:pt idx="24">
                  <c:v>0.14400000000000004</c:v>
                </c:pt>
                <c:pt idx="25">
                  <c:v>0.15000000000000024</c:v>
                </c:pt>
                <c:pt idx="26">
                  <c:v>0.15600000000000031</c:v>
                </c:pt>
                <c:pt idx="27">
                  <c:v>0.16200000000000001</c:v>
                </c:pt>
                <c:pt idx="28">
                  <c:v>0.16800000000000001</c:v>
                </c:pt>
                <c:pt idx="29">
                  <c:v>0.17400000000000004</c:v>
                </c:pt>
                <c:pt idx="30">
                  <c:v>0.18000000000000024</c:v>
                </c:pt>
                <c:pt idx="31">
                  <c:v>0.1860000000000003</c:v>
                </c:pt>
                <c:pt idx="32">
                  <c:v>0.192</c:v>
                </c:pt>
                <c:pt idx="33">
                  <c:v>0.19800000000000001</c:v>
                </c:pt>
                <c:pt idx="34">
                  <c:v>0.20400000000000001</c:v>
                </c:pt>
                <c:pt idx="35">
                  <c:v>0.21000000000000021</c:v>
                </c:pt>
                <c:pt idx="36">
                  <c:v>0.21600000000000028</c:v>
                </c:pt>
                <c:pt idx="37">
                  <c:v>0.222</c:v>
                </c:pt>
                <c:pt idx="38">
                  <c:v>0.22800000000000001</c:v>
                </c:pt>
                <c:pt idx="39">
                  <c:v>0.23400000000000001</c:v>
                </c:pt>
                <c:pt idx="40">
                  <c:v>0.24000000000000021</c:v>
                </c:pt>
                <c:pt idx="41">
                  <c:v>0.24600000000000027</c:v>
                </c:pt>
                <c:pt idx="42">
                  <c:v>0.252</c:v>
                </c:pt>
                <c:pt idx="43">
                  <c:v>0.25800000000000001</c:v>
                </c:pt>
                <c:pt idx="44">
                  <c:v>0.26400000000000001</c:v>
                </c:pt>
                <c:pt idx="45">
                  <c:v>0.27</c:v>
                </c:pt>
                <c:pt idx="46">
                  <c:v>0.27600000000000002</c:v>
                </c:pt>
                <c:pt idx="47">
                  <c:v>0.28200000000000008</c:v>
                </c:pt>
                <c:pt idx="48">
                  <c:v>0.28800000000000031</c:v>
                </c:pt>
                <c:pt idx="49">
                  <c:v>0.29400000000000032</c:v>
                </c:pt>
                <c:pt idx="50">
                  <c:v>0.30000000000000032</c:v>
                </c:pt>
                <c:pt idx="51">
                  <c:v>0.30600000000000038</c:v>
                </c:pt>
                <c:pt idx="52">
                  <c:v>0.31200000000000055</c:v>
                </c:pt>
                <c:pt idx="53">
                  <c:v>0.31800000000000062</c:v>
                </c:pt>
                <c:pt idx="54">
                  <c:v>0.32400000000000062</c:v>
                </c:pt>
                <c:pt idx="55">
                  <c:v>0.33000000000000074</c:v>
                </c:pt>
                <c:pt idx="56">
                  <c:v>0.33600000000000074</c:v>
                </c:pt>
                <c:pt idx="57">
                  <c:v>0.34200000000000008</c:v>
                </c:pt>
                <c:pt idx="58">
                  <c:v>0.34800000000000031</c:v>
                </c:pt>
                <c:pt idx="59">
                  <c:v>0.35400000000000031</c:v>
                </c:pt>
                <c:pt idx="60">
                  <c:v>0.36000000000000032</c:v>
                </c:pt>
                <c:pt idx="61">
                  <c:v>0.36600000000000038</c:v>
                </c:pt>
                <c:pt idx="62">
                  <c:v>0.37200000000000055</c:v>
                </c:pt>
                <c:pt idx="63">
                  <c:v>0.37800000000000056</c:v>
                </c:pt>
                <c:pt idx="64">
                  <c:v>0.38400000000000062</c:v>
                </c:pt>
                <c:pt idx="65">
                  <c:v>0.39000000000000062</c:v>
                </c:pt>
                <c:pt idx="66">
                  <c:v>0.39600000000000074</c:v>
                </c:pt>
                <c:pt idx="67">
                  <c:v>0.40200000000000002</c:v>
                </c:pt>
                <c:pt idx="68">
                  <c:v>0.40800000000000008</c:v>
                </c:pt>
                <c:pt idx="69">
                  <c:v>0.41400000000000031</c:v>
                </c:pt>
                <c:pt idx="70">
                  <c:v>0.42000000000000032</c:v>
                </c:pt>
                <c:pt idx="71">
                  <c:v>0.42600000000000032</c:v>
                </c:pt>
                <c:pt idx="72">
                  <c:v>0.43200000000000038</c:v>
                </c:pt>
                <c:pt idx="73">
                  <c:v>0.43800000000000056</c:v>
                </c:pt>
                <c:pt idx="74">
                  <c:v>0.44400000000000001</c:v>
                </c:pt>
                <c:pt idx="75">
                  <c:v>0.45</c:v>
                </c:pt>
                <c:pt idx="76">
                  <c:v>0.45600000000000002</c:v>
                </c:pt>
                <c:pt idx="77">
                  <c:v>0.46200000000000002</c:v>
                </c:pt>
                <c:pt idx="78">
                  <c:v>0.46800000000000008</c:v>
                </c:pt>
                <c:pt idx="79">
                  <c:v>0.47400000000000031</c:v>
                </c:pt>
                <c:pt idx="80">
                  <c:v>0.48000000000000032</c:v>
                </c:pt>
                <c:pt idx="81">
                  <c:v>0.48600000000000032</c:v>
                </c:pt>
                <c:pt idx="82">
                  <c:v>0.49200000000000038</c:v>
                </c:pt>
                <c:pt idx="83">
                  <c:v>0.49800000000000055</c:v>
                </c:pt>
                <c:pt idx="84">
                  <c:v>0.504</c:v>
                </c:pt>
                <c:pt idx="85">
                  <c:v>0.51</c:v>
                </c:pt>
                <c:pt idx="86">
                  <c:v>0.51600000000000001</c:v>
                </c:pt>
                <c:pt idx="87">
                  <c:v>0.52200000000000002</c:v>
                </c:pt>
                <c:pt idx="88">
                  <c:v>0.52800000000000002</c:v>
                </c:pt>
                <c:pt idx="89">
                  <c:v>0.53400000000000003</c:v>
                </c:pt>
                <c:pt idx="90">
                  <c:v>0.54</c:v>
                </c:pt>
                <c:pt idx="91">
                  <c:v>0.54600000000000004</c:v>
                </c:pt>
                <c:pt idx="92">
                  <c:v>0.55200000000000005</c:v>
                </c:pt>
                <c:pt idx="93">
                  <c:v>0.55800000000000005</c:v>
                </c:pt>
                <c:pt idx="94">
                  <c:v>0.56399999999999995</c:v>
                </c:pt>
                <c:pt idx="95">
                  <c:v>0.56999999999999995</c:v>
                </c:pt>
                <c:pt idx="96">
                  <c:v>0.57600000000000062</c:v>
                </c:pt>
                <c:pt idx="97">
                  <c:v>0.58199999999999996</c:v>
                </c:pt>
                <c:pt idx="98">
                  <c:v>0.58799999999999997</c:v>
                </c:pt>
                <c:pt idx="99">
                  <c:v>0.59399999999999997</c:v>
                </c:pt>
                <c:pt idx="100">
                  <c:v>0.60000000000000064</c:v>
                </c:pt>
                <c:pt idx="101">
                  <c:v>0.60600000000000065</c:v>
                </c:pt>
                <c:pt idx="102">
                  <c:v>0.61200000000000065</c:v>
                </c:pt>
                <c:pt idx="103">
                  <c:v>0.6180000000000011</c:v>
                </c:pt>
                <c:pt idx="104">
                  <c:v>0.62400000000000111</c:v>
                </c:pt>
                <c:pt idx="105">
                  <c:v>0.63000000000000123</c:v>
                </c:pt>
                <c:pt idx="106">
                  <c:v>0.63600000000000123</c:v>
                </c:pt>
                <c:pt idx="107">
                  <c:v>0.64200000000000124</c:v>
                </c:pt>
                <c:pt idx="108">
                  <c:v>0.64800000000000124</c:v>
                </c:pt>
                <c:pt idx="109">
                  <c:v>0.65400000000000136</c:v>
                </c:pt>
                <c:pt idx="110">
                  <c:v>0.66000000000000136</c:v>
                </c:pt>
                <c:pt idx="111">
                  <c:v>0.66600000000000148</c:v>
                </c:pt>
                <c:pt idx="112">
                  <c:v>0.67200000000000149</c:v>
                </c:pt>
                <c:pt idx="113">
                  <c:v>0.6780000000000016</c:v>
                </c:pt>
                <c:pt idx="114">
                  <c:v>0.68400000000000005</c:v>
                </c:pt>
                <c:pt idx="115">
                  <c:v>0.69000000000000061</c:v>
                </c:pt>
                <c:pt idx="116">
                  <c:v>0.69599999999999995</c:v>
                </c:pt>
                <c:pt idx="117">
                  <c:v>0.70200000000000062</c:v>
                </c:pt>
                <c:pt idx="118">
                  <c:v>0.70800000000000063</c:v>
                </c:pt>
                <c:pt idx="119">
                  <c:v>0.71400000000000063</c:v>
                </c:pt>
                <c:pt idx="120">
                  <c:v>0.72000000000000064</c:v>
                </c:pt>
                <c:pt idx="121">
                  <c:v>0.72600000000000064</c:v>
                </c:pt>
                <c:pt idx="122">
                  <c:v>0.73200000000000065</c:v>
                </c:pt>
                <c:pt idx="123">
                  <c:v>0.7380000000000011</c:v>
                </c:pt>
                <c:pt idx="124">
                  <c:v>0.7440000000000011</c:v>
                </c:pt>
                <c:pt idx="125">
                  <c:v>0.75000000000000122</c:v>
                </c:pt>
                <c:pt idx="126">
                  <c:v>0.75600000000000123</c:v>
                </c:pt>
                <c:pt idx="127">
                  <c:v>0.76200000000000123</c:v>
                </c:pt>
                <c:pt idx="128">
                  <c:v>0.76800000000000124</c:v>
                </c:pt>
                <c:pt idx="129">
                  <c:v>0.77400000000000124</c:v>
                </c:pt>
                <c:pt idx="130">
                  <c:v>0.78</c:v>
                </c:pt>
                <c:pt idx="131">
                  <c:v>0.78600000000000003</c:v>
                </c:pt>
                <c:pt idx="132">
                  <c:v>0.79200000000000004</c:v>
                </c:pt>
                <c:pt idx="133">
                  <c:v>0.79800000000000004</c:v>
                </c:pt>
                <c:pt idx="134">
                  <c:v>0.80400000000000005</c:v>
                </c:pt>
                <c:pt idx="135">
                  <c:v>0.81</c:v>
                </c:pt>
                <c:pt idx="136">
                  <c:v>0.81599999999999995</c:v>
                </c:pt>
                <c:pt idx="137">
                  <c:v>0.82199999999999995</c:v>
                </c:pt>
                <c:pt idx="138">
                  <c:v>0.82800000000000062</c:v>
                </c:pt>
                <c:pt idx="139">
                  <c:v>0.83400000000000063</c:v>
                </c:pt>
                <c:pt idx="140">
                  <c:v>0.84000000000000064</c:v>
                </c:pt>
                <c:pt idx="141">
                  <c:v>0.84600000000000064</c:v>
                </c:pt>
                <c:pt idx="142">
                  <c:v>0.85200000000000065</c:v>
                </c:pt>
                <c:pt idx="143">
                  <c:v>0.85800000000000065</c:v>
                </c:pt>
                <c:pt idx="144">
                  <c:v>0.8640000000000011</c:v>
                </c:pt>
                <c:pt idx="145">
                  <c:v>0.87000000000000111</c:v>
                </c:pt>
                <c:pt idx="146">
                  <c:v>0.87600000000000122</c:v>
                </c:pt>
                <c:pt idx="147">
                  <c:v>0.88200000000000001</c:v>
                </c:pt>
                <c:pt idx="148">
                  <c:v>0.88800000000000001</c:v>
                </c:pt>
                <c:pt idx="149">
                  <c:v>0.89400000000000002</c:v>
                </c:pt>
                <c:pt idx="150">
                  <c:v>0.9</c:v>
                </c:pt>
                <c:pt idx="151">
                  <c:v>0.90600000000000003</c:v>
                </c:pt>
                <c:pt idx="152">
                  <c:v>0.91200000000000003</c:v>
                </c:pt>
                <c:pt idx="153">
                  <c:v>0.91800000000000004</c:v>
                </c:pt>
                <c:pt idx="154">
                  <c:v>0.92400000000000004</c:v>
                </c:pt>
                <c:pt idx="155">
                  <c:v>0.93</c:v>
                </c:pt>
                <c:pt idx="156">
                  <c:v>0.93600000000000005</c:v>
                </c:pt>
                <c:pt idx="157">
                  <c:v>0.94199999999999995</c:v>
                </c:pt>
                <c:pt idx="158">
                  <c:v>0.94799999999999995</c:v>
                </c:pt>
                <c:pt idx="159">
                  <c:v>0.95400000000000063</c:v>
                </c:pt>
                <c:pt idx="160">
                  <c:v>0.96000000000000063</c:v>
                </c:pt>
                <c:pt idx="161">
                  <c:v>0.96600000000000064</c:v>
                </c:pt>
                <c:pt idx="162">
                  <c:v>0.97200000000000064</c:v>
                </c:pt>
                <c:pt idx="163">
                  <c:v>0.97800000000000065</c:v>
                </c:pt>
                <c:pt idx="164">
                  <c:v>0.98399999999999999</c:v>
                </c:pt>
                <c:pt idx="165">
                  <c:v>0.99</c:v>
                </c:pt>
                <c:pt idx="166">
                  <c:v>0.996</c:v>
                </c:pt>
                <c:pt idx="167">
                  <c:v>1.002</c:v>
                </c:pt>
                <c:pt idx="168">
                  <c:v>1.008</c:v>
                </c:pt>
                <c:pt idx="169">
                  <c:v>1.014</c:v>
                </c:pt>
                <c:pt idx="170">
                  <c:v>1.02</c:v>
                </c:pt>
                <c:pt idx="171">
                  <c:v>1.026</c:v>
                </c:pt>
                <c:pt idx="172">
                  <c:v>1.032</c:v>
                </c:pt>
                <c:pt idx="173">
                  <c:v>1.038</c:v>
                </c:pt>
                <c:pt idx="174">
                  <c:v>1.044</c:v>
                </c:pt>
                <c:pt idx="175">
                  <c:v>1.05</c:v>
                </c:pt>
                <c:pt idx="176">
                  <c:v>1.056</c:v>
                </c:pt>
                <c:pt idx="177">
                  <c:v>1.0620000000000001</c:v>
                </c:pt>
                <c:pt idx="178">
                  <c:v>1.0680000000000001</c:v>
                </c:pt>
                <c:pt idx="179">
                  <c:v>1.0740000000000001</c:v>
                </c:pt>
                <c:pt idx="180">
                  <c:v>1.08</c:v>
                </c:pt>
                <c:pt idx="181">
                  <c:v>1.0860000000000001</c:v>
                </c:pt>
                <c:pt idx="182">
                  <c:v>1.0920000000000001</c:v>
                </c:pt>
                <c:pt idx="183">
                  <c:v>1.0980000000000001</c:v>
                </c:pt>
                <c:pt idx="184">
                  <c:v>1.1040000000000001</c:v>
                </c:pt>
                <c:pt idx="185">
                  <c:v>1.1100000000000001</c:v>
                </c:pt>
                <c:pt idx="186">
                  <c:v>1.1160000000000001</c:v>
                </c:pt>
                <c:pt idx="187">
                  <c:v>1.1220000000000001</c:v>
                </c:pt>
                <c:pt idx="188">
                  <c:v>1.1279999999999974</c:v>
                </c:pt>
                <c:pt idx="189">
                  <c:v>1.1339999999999975</c:v>
                </c:pt>
                <c:pt idx="190">
                  <c:v>1.1399999999999975</c:v>
                </c:pt>
                <c:pt idx="191">
                  <c:v>1.1459999999999975</c:v>
                </c:pt>
                <c:pt idx="192">
                  <c:v>1.1519999999999975</c:v>
                </c:pt>
                <c:pt idx="193">
                  <c:v>1.1579999999999975</c:v>
                </c:pt>
                <c:pt idx="194">
                  <c:v>1.1639999999999975</c:v>
                </c:pt>
                <c:pt idx="195">
                  <c:v>1.1700000000000021</c:v>
                </c:pt>
                <c:pt idx="196">
                  <c:v>1.1759999999999977</c:v>
                </c:pt>
                <c:pt idx="197">
                  <c:v>1.1819999999999977</c:v>
                </c:pt>
                <c:pt idx="198">
                  <c:v>1.1879999999999977</c:v>
                </c:pt>
                <c:pt idx="199">
                  <c:v>1.1940000000000022</c:v>
                </c:pt>
                <c:pt idx="200">
                  <c:v>1.2</c:v>
                </c:pt>
                <c:pt idx="201">
                  <c:v>1.206</c:v>
                </c:pt>
                <c:pt idx="202">
                  <c:v>1.212</c:v>
                </c:pt>
                <c:pt idx="203">
                  <c:v>1.218</c:v>
                </c:pt>
                <c:pt idx="204">
                  <c:v>1.224</c:v>
                </c:pt>
                <c:pt idx="205">
                  <c:v>1.23</c:v>
                </c:pt>
                <c:pt idx="206">
                  <c:v>1.236</c:v>
                </c:pt>
                <c:pt idx="207">
                  <c:v>1.242</c:v>
                </c:pt>
                <c:pt idx="208">
                  <c:v>1.248</c:v>
                </c:pt>
                <c:pt idx="209">
                  <c:v>1.254</c:v>
                </c:pt>
                <c:pt idx="210">
                  <c:v>1.26</c:v>
                </c:pt>
                <c:pt idx="211">
                  <c:v>1.266</c:v>
                </c:pt>
                <c:pt idx="212">
                  <c:v>1.272</c:v>
                </c:pt>
                <c:pt idx="213">
                  <c:v>1.278</c:v>
                </c:pt>
                <c:pt idx="214">
                  <c:v>1.284</c:v>
                </c:pt>
                <c:pt idx="215">
                  <c:v>1.29</c:v>
                </c:pt>
                <c:pt idx="216">
                  <c:v>1.296</c:v>
                </c:pt>
                <c:pt idx="217">
                  <c:v>1.302</c:v>
                </c:pt>
                <c:pt idx="218">
                  <c:v>1.3080000000000001</c:v>
                </c:pt>
                <c:pt idx="219">
                  <c:v>1.3140000000000001</c:v>
                </c:pt>
                <c:pt idx="220">
                  <c:v>1.32</c:v>
                </c:pt>
                <c:pt idx="221">
                  <c:v>1.3260000000000001</c:v>
                </c:pt>
                <c:pt idx="222">
                  <c:v>1.3320000000000001</c:v>
                </c:pt>
                <c:pt idx="223">
                  <c:v>1.3380000000000001</c:v>
                </c:pt>
                <c:pt idx="224">
                  <c:v>1.3440000000000001</c:v>
                </c:pt>
                <c:pt idx="225">
                  <c:v>1.35</c:v>
                </c:pt>
                <c:pt idx="226">
                  <c:v>1.3560000000000001</c:v>
                </c:pt>
                <c:pt idx="227">
                  <c:v>1.3620000000000001</c:v>
                </c:pt>
                <c:pt idx="228">
                  <c:v>1.3680000000000001</c:v>
                </c:pt>
                <c:pt idx="229">
                  <c:v>1.3740000000000001</c:v>
                </c:pt>
                <c:pt idx="230">
                  <c:v>1.3800000000000001</c:v>
                </c:pt>
                <c:pt idx="231">
                  <c:v>1.3859999999999975</c:v>
                </c:pt>
                <c:pt idx="232">
                  <c:v>1.3919999999999975</c:v>
                </c:pt>
                <c:pt idx="233">
                  <c:v>1.3979999999999975</c:v>
                </c:pt>
                <c:pt idx="234">
                  <c:v>1.403999999999995</c:v>
                </c:pt>
                <c:pt idx="235">
                  <c:v>1.41</c:v>
                </c:pt>
                <c:pt idx="236">
                  <c:v>1.4159999999999953</c:v>
                </c:pt>
                <c:pt idx="237">
                  <c:v>1.4219999999999955</c:v>
                </c:pt>
                <c:pt idx="238">
                  <c:v>1.4279999999999955</c:v>
                </c:pt>
                <c:pt idx="239">
                  <c:v>1.4339999999999955</c:v>
                </c:pt>
                <c:pt idx="240">
                  <c:v>1.44</c:v>
                </c:pt>
                <c:pt idx="241">
                  <c:v>1.446</c:v>
                </c:pt>
                <c:pt idx="242">
                  <c:v>1.452</c:v>
                </c:pt>
                <c:pt idx="243">
                  <c:v>1.458</c:v>
                </c:pt>
                <c:pt idx="244">
                  <c:v>1.464</c:v>
                </c:pt>
                <c:pt idx="245">
                  <c:v>1.47</c:v>
                </c:pt>
                <c:pt idx="246">
                  <c:v>1.476</c:v>
                </c:pt>
                <c:pt idx="247">
                  <c:v>1.482</c:v>
                </c:pt>
                <c:pt idx="248">
                  <c:v>1.488</c:v>
                </c:pt>
                <c:pt idx="249">
                  <c:v>1.494</c:v>
                </c:pt>
                <c:pt idx="250">
                  <c:v>1.5</c:v>
                </c:pt>
                <c:pt idx="251">
                  <c:v>1.506</c:v>
                </c:pt>
              </c:numCache>
            </c:numRef>
          </c:xVal>
          <c:yVal>
            <c:numRef>
              <c:f>Sheet1!$B$3:$B$254</c:f>
              <c:numCache>
                <c:formatCode>General</c:formatCode>
                <c:ptCount val="252"/>
                <c:pt idx="0">
                  <c:v>0</c:v>
                </c:pt>
                <c:pt idx="1">
                  <c:v>5.3888449999999946</c:v>
                </c:pt>
                <c:pt idx="2">
                  <c:v>5.4054580000000003</c:v>
                </c:pt>
                <c:pt idx="3">
                  <c:v>5.4823709999999997</c:v>
                </c:pt>
                <c:pt idx="4">
                  <c:v>5.4605509999999908</c:v>
                </c:pt>
                <c:pt idx="5">
                  <c:v>5.476462000000013</c:v>
                </c:pt>
                <c:pt idx="6">
                  <c:v>5.8573749999999887</c:v>
                </c:pt>
                <c:pt idx="7">
                  <c:v>6.2679719999999888</c:v>
                </c:pt>
                <c:pt idx="8">
                  <c:v>6.2753199999999998</c:v>
                </c:pt>
                <c:pt idx="9">
                  <c:v>6.2860600000000089</c:v>
                </c:pt>
                <c:pt idx="10">
                  <c:v>6.3919629999999996</c:v>
                </c:pt>
                <c:pt idx="11">
                  <c:v>6.5131499999999996</c:v>
                </c:pt>
                <c:pt idx="12">
                  <c:v>6.6373449999999945</c:v>
                </c:pt>
                <c:pt idx="13">
                  <c:v>6.7374109999999945</c:v>
                </c:pt>
                <c:pt idx="14">
                  <c:v>6.2919390000000002</c:v>
                </c:pt>
                <c:pt idx="15">
                  <c:v>6.2427539999999997</c:v>
                </c:pt>
                <c:pt idx="16">
                  <c:v>6.2908299999999997</c:v>
                </c:pt>
                <c:pt idx="17">
                  <c:v>6.3965420000000002</c:v>
                </c:pt>
                <c:pt idx="18">
                  <c:v>6.4774469999999997</c:v>
                </c:pt>
                <c:pt idx="19">
                  <c:v>6.5254369999999877</c:v>
                </c:pt>
                <c:pt idx="20">
                  <c:v>6.4517460000000089</c:v>
                </c:pt>
                <c:pt idx="21">
                  <c:v>6.4769030000000098</c:v>
                </c:pt>
                <c:pt idx="22">
                  <c:v>6.3472049999999909</c:v>
                </c:pt>
                <c:pt idx="23">
                  <c:v>6.5475989999999955</c:v>
                </c:pt>
                <c:pt idx="24">
                  <c:v>6.6824899999999898</c:v>
                </c:pt>
                <c:pt idx="25">
                  <c:v>6.779723000000013</c:v>
                </c:pt>
                <c:pt idx="26">
                  <c:v>6.8547369999999868</c:v>
                </c:pt>
                <c:pt idx="27">
                  <c:v>7.0309119999999945</c:v>
                </c:pt>
                <c:pt idx="28">
                  <c:v>7.2245039999999898</c:v>
                </c:pt>
                <c:pt idx="29">
                  <c:v>7.3482490000000098</c:v>
                </c:pt>
                <c:pt idx="30">
                  <c:v>7.4068000000000014</c:v>
                </c:pt>
                <c:pt idx="31">
                  <c:v>7.4372160000000003</c:v>
                </c:pt>
                <c:pt idx="32">
                  <c:v>7.4187599999999998</c:v>
                </c:pt>
                <c:pt idx="33">
                  <c:v>7.4597020000000098</c:v>
                </c:pt>
                <c:pt idx="34">
                  <c:v>7.5239199999999906</c:v>
                </c:pt>
                <c:pt idx="35">
                  <c:v>7.5842980000000004</c:v>
                </c:pt>
                <c:pt idx="36">
                  <c:v>7.6315330000000001</c:v>
                </c:pt>
                <c:pt idx="37">
                  <c:v>7.6647449999999848</c:v>
                </c:pt>
                <c:pt idx="38">
                  <c:v>7.6946690000000002</c:v>
                </c:pt>
                <c:pt idx="39">
                  <c:v>7.7336340000000003</c:v>
                </c:pt>
                <c:pt idx="40">
                  <c:v>7.7724149999999899</c:v>
                </c:pt>
                <c:pt idx="41">
                  <c:v>7.8083330000000002</c:v>
                </c:pt>
                <c:pt idx="42">
                  <c:v>7.8518619999999997</c:v>
                </c:pt>
                <c:pt idx="43">
                  <c:v>7.8952710000000002</c:v>
                </c:pt>
                <c:pt idx="44">
                  <c:v>7.9374929999999999</c:v>
                </c:pt>
                <c:pt idx="45">
                  <c:v>7.974669000000012</c:v>
                </c:pt>
                <c:pt idx="46">
                  <c:v>8.0233830000000008</c:v>
                </c:pt>
                <c:pt idx="47">
                  <c:v>8.0524370000000296</c:v>
                </c:pt>
                <c:pt idx="48">
                  <c:v>8.0790510000000015</c:v>
                </c:pt>
                <c:pt idx="49">
                  <c:v>8.1062139999999996</c:v>
                </c:pt>
                <c:pt idx="50">
                  <c:v>8.1307670000000005</c:v>
                </c:pt>
                <c:pt idx="51">
                  <c:v>8.1502550000000014</c:v>
                </c:pt>
                <c:pt idx="52">
                  <c:v>8.1662230000000005</c:v>
                </c:pt>
                <c:pt idx="53">
                  <c:v>8.1825930000000007</c:v>
                </c:pt>
                <c:pt idx="54">
                  <c:v>8.2012319999999992</c:v>
                </c:pt>
                <c:pt idx="55">
                  <c:v>8.2225830000000002</c:v>
                </c:pt>
                <c:pt idx="56">
                  <c:v>8.2528100000000002</c:v>
                </c:pt>
                <c:pt idx="57">
                  <c:v>8.281467000000001</c:v>
                </c:pt>
                <c:pt idx="58">
                  <c:v>8.3023510000000016</c:v>
                </c:pt>
                <c:pt idx="59">
                  <c:v>8.3390120000000003</c:v>
                </c:pt>
                <c:pt idx="60">
                  <c:v>8.3674210000000002</c:v>
                </c:pt>
                <c:pt idx="61">
                  <c:v>8.3967130000000001</c:v>
                </c:pt>
                <c:pt idx="62">
                  <c:v>8.4256970000000067</c:v>
                </c:pt>
                <c:pt idx="63">
                  <c:v>8.4526360000000356</c:v>
                </c:pt>
                <c:pt idx="64">
                  <c:v>8.4680050000000016</c:v>
                </c:pt>
                <c:pt idx="65">
                  <c:v>8.4846120000000003</c:v>
                </c:pt>
                <c:pt idx="66">
                  <c:v>8.4993670000000012</c:v>
                </c:pt>
                <c:pt idx="67">
                  <c:v>8.5135580000000015</c:v>
                </c:pt>
                <c:pt idx="68">
                  <c:v>8.5281659999999988</c:v>
                </c:pt>
                <c:pt idx="69">
                  <c:v>8.5465100000000014</c:v>
                </c:pt>
                <c:pt idx="70">
                  <c:v>8.5665250000000004</c:v>
                </c:pt>
                <c:pt idx="71">
                  <c:v>8.5864620000000027</c:v>
                </c:pt>
                <c:pt idx="72">
                  <c:v>8.6008480000000009</c:v>
                </c:pt>
                <c:pt idx="73">
                  <c:v>8.6232350000000011</c:v>
                </c:pt>
                <c:pt idx="74">
                  <c:v>8.6463400000000004</c:v>
                </c:pt>
                <c:pt idx="75">
                  <c:v>8.6666870000000067</c:v>
                </c:pt>
                <c:pt idx="76">
                  <c:v>8.6884060000000005</c:v>
                </c:pt>
                <c:pt idx="77">
                  <c:v>8.7059699999999989</c:v>
                </c:pt>
                <c:pt idx="78">
                  <c:v>8.7281539999999982</c:v>
                </c:pt>
                <c:pt idx="79">
                  <c:v>8.7399649999999998</c:v>
                </c:pt>
                <c:pt idx="80">
                  <c:v>8.7467030000000001</c:v>
                </c:pt>
                <c:pt idx="81">
                  <c:v>8.7588879999999989</c:v>
                </c:pt>
                <c:pt idx="82">
                  <c:v>8.7666270000000015</c:v>
                </c:pt>
                <c:pt idx="83">
                  <c:v>8.7758610000000008</c:v>
                </c:pt>
                <c:pt idx="84">
                  <c:v>8.7852550000000011</c:v>
                </c:pt>
                <c:pt idx="85">
                  <c:v>8.7939980000000002</c:v>
                </c:pt>
                <c:pt idx="86">
                  <c:v>8.805406000000028</c:v>
                </c:pt>
                <c:pt idx="87">
                  <c:v>8.8140750000000008</c:v>
                </c:pt>
                <c:pt idx="88">
                  <c:v>8.8245020000000007</c:v>
                </c:pt>
                <c:pt idx="89">
                  <c:v>8.8350950000000008</c:v>
                </c:pt>
                <c:pt idx="90">
                  <c:v>8.8450190000000006</c:v>
                </c:pt>
                <c:pt idx="91">
                  <c:v>8.8616320000000179</c:v>
                </c:pt>
                <c:pt idx="92">
                  <c:v>8.8772610000000007</c:v>
                </c:pt>
                <c:pt idx="93">
                  <c:v>8.8885090000000027</c:v>
                </c:pt>
                <c:pt idx="94">
                  <c:v>8.9039030000000015</c:v>
                </c:pt>
                <c:pt idx="95">
                  <c:v>8.9237100000000016</c:v>
                </c:pt>
                <c:pt idx="96">
                  <c:v>8.9389570000000003</c:v>
                </c:pt>
                <c:pt idx="97">
                  <c:v>8.9532840000000196</c:v>
                </c:pt>
                <c:pt idx="98">
                  <c:v>8.9637550000000008</c:v>
                </c:pt>
                <c:pt idx="99">
                  <c:v>8.9783930000000005</c:v>
                </c:pt>
                <c:pt idx="100">
                  <c:v>8.9920200000000001</c:v>
                </c:pt>
                <c:pt idx="101">
                  <c:v>9.0036360000000215</c:v>
                </c:pt>
                <c:pt idx="102">
                  <c:v>9.0161880000000014</c:v>
                </c:pt>
                <c:pt idx="103">
                  <c:v>9.0243639999999985</c:v>
                </c:pt>
                <c:pt idx="104">
                  <c:v>9.028454</c:v>
                </c:pt>
                <c:pt idx="105">
                  <c:v>9.0319310000000002</c:v>
                </c:pt>
                <c:pt idx="106">
                  <c:v>9.0269639999999995</c:v>
                </c:pt>
                <c:pt idx="107">
                  <c:v>9.0387109999999993</c:v>
                </c:pt>
                <c:pt idx="108">
                  <c:v>9.0422380000000011</c:v>
                </c:pt>
                <c:pt idx="109">
                  <c:v>9.0467580000000005</c:v>
                </c:pt>
                <c:pt idx="110">
                  <c:v>9.0460270000000005</c:v>
                </c:pt>
                <c:pt idx="111">
                  <c:v>9.0598920000000067</c:v>
                </c:pt>
                <c:pt idx="112">
                  <c:v>9.0675630000000016</c:v>
                </c:pt>
                <c:pt idx="113">
                  <c:v>9.0781130000000001</c:v>
                </c:pt>
                <c:pt idx="114">
                  <c:v>9.087568000000001</c:v>
                </c:pt>
                <c:pt idx="115">
                  <c:v>9.0864420000000212</c:v>
                </c:pt>
                <c:pt idx="116">
                  <c:v>9.0925820000000215</c:v>
                </c:pt>
                <c:pt idx="117">
                  <c:v>9.1124200000000002</c:v>
                </c:pt>
                <c:pt idx="118">
                  <c:v>9.1234170000000034</c:v>
                </c:pt>
                <c:pt idx="119">
                  <c:v>9.128385999999999</c:v>
                </c:pt>
                <c:pt idx="120">
                  <c:v>9.1326310000000035</c:v>
                </c:pt>
                <c:pt idx="121">
                  <c:v>9.1408550000000002</c:v>
                </c:pt>
                <c:pt idx="122">
                  <c:v>9.1594820000000254</c:v>
                </c:pt>
                <c:pt idx="123">
                  <c:v>9.1678360000000048</c:v>
                </c:pt>
                <c:pt idx="124">
                  <c:v>9.1747199999999989</c:v>
                </c:pt>
                <c:pt idx="125">
                  <c:v>9.1781670000000002</c:v>
                </c:pt>
                <c:pt idx="126">
                  <c:v>9.1885550000000009</c:v>
                </c:pt>
                <c:pt idx="127">
                  <c:v>9.1952660000000002</c:v>
                </c:pt>
                <c:pt idx="128">
                  <c:v>9.2019199999999994</c:v>
                </c:pt>
                <c:pt idx="129">
                  <c:v>9.2085670000000004</c:v>
                </c:pt>
                <c:pt idx="130">
                  <c:v>9.2150060000000007</c:v>
                </c:pt>
                <c:pt idx="131">
                  <c:v>9.2209839999999996</c:v>
                </c:pt>
                <c:pt idx="132">
                  <c:v>9.2236709999999995</c:v>
                </c:pt>
                <c:pt idx="133">
                  <c:v>9.2229719999999986</c:v>
                </c:pt>
                <c:pt idx="134">
                  <c:v>9.2291860000000003</c:v>
                </c:pt>
                <c:pt idx="135">
                  <c:v>9.233549</c:v>
                </c:pt>
                <c:pt idx="136">
                  <c:v>9.237546</c:v>
                </c:pt>
                <c:pt idx="137">
                  <c:v>9.2378850000000003</c:v>
                </c:pt>
                <c:pt idx="138">
                  <c:v>9.2414380000000005</c:v>
                </c:pt>
                <c:pt idx="139">
                  <c:v>9.2450740000000007</c:v>
                </c:pt>
                <c:pt idx="140">
                  <c:v>9.2477989999999988</c:v>
                </c:pt>
                <c:pt idx="141">
                  <c:v>9.2461000000000002</c:v>
                </c:pt>
                <c:pt idx="142">
                  <c:v>9.251277</c:v>
                </c:pt>
                <c:pt idx="143">
                  <c:v>9.2509670000000011</c:v>
                </c:pt>
                <c:pt idx="144">
                  <c:v>9.2554050000000068</c:v>
                </c:pt>
                <c:pt idx="145">
                  <c:v>9.2556610000000035</c:v>
                </c:pt>
                <c:pt idx="146">
                  <c:v>9.2578770000000006</c:v>
                </c:pt>
                <c:pt idx="147">
                  <c:v>9.2592280000000002</c:v>
                </c:pt>
                <c:pt idx="148">
                  <c:v>9.2648219999999988</c:v>
                </c:pt>
                <c:pt idx="149">
                  <c:v>9.2732719999999986</c:v>
                </c:pt>
                <c:pt idx="150">
                  <c:v>9.2766580000000012</c:v>
                </c:pt>
                <c:pt idx="151">
                  <c:v>9.2816789999999987</c:v>
                </c:pt>
                <c:pt idx="152">
                  <c:v>9.2864209999999989</c:v>
                </c:pt>
                <c:pt idx="153">
                  <c:v>9.2908650000000002</c:v>
                </c:pt>
                <c:pt idx="154">
                  <c:v>9.2894670000000001</c:v>
                </c:pt>
                <c:pt idx="155">
                  <c:v>9.2926990000000007</c:v>
                </c:pt>
                <c:pt idx="156">
                  <c:v>9.287548000000001</c:v>
                </c:pt>
                <c:pt idx="157">
                  <c:v>9.2864730000000009</c:v>
                </c:pt>
                <c:pt idx="158">
                  <c:v>9.2895870000000027</c:v>
                </c:pt>
                <c:pt idx="159">
                  <c:v>9.2886539999999993</c:v>
                </c:pt>
                <c:pt idx="160">
                  <c:v>9.2854490000000176</c:v>
                </c:pt>
                <c:pt idx="161">
                  <c:v>9.2849979999999999</c:v>
                </c:pt>
                <c:pt idx="162">
                  <c:v>9.2850609999999989</c:v>
                </c:pt>
                <c:pt idx="163">
                  <c:v>9.2834760000000003</c:v>
                </c:pt>
                <c:pt idx="164">
                  <c:v>9.2824260000000027</c:v>
                </c:pt>
                <c:pt idx="165">
                  <c:v>9.2814769999999989</c:v>
                </c:pt>
                <c:pt idx="166">
                  <c:v>9.2804950000000002</c:v>
                </c:pt>
                <c:pt idx="167">
                  <c:v>9.2793810000000008</c:v>
                </c:pt>
                <c:pt idx="168">
                  <c:v>9.2781009999999995</c:v>
                </c:pt>
                <c:pt idx="169">
                  <c:v>9.2767310000000016</c:v>
                </c:pt>
                <c:pt idx="170">
                  <c:v>9.2753110000000003</c:v>
                </c:pt>
                <c:pt idx="171">
                  <c:v>9.2739420000000017</c:v>
                </c:pt>
                <c:pt idx="172">
                  <c:v>9.2727070000000005</c:v>
                </c:pt>
                <c:pt idx="173">
                  <c:v>9.2717050000000008</c:v>
                </c:pt>
                <c:pt idx="174">
                  <c:v>9.2707820000000005</c:v>
                </c:pt>
                <c:pt idx="175">
                  <c:v>9.2699630000000006</c:v>
                </c:pt>
                <c:pt idx="176">
                  <c:v>9.2692870000000003</c:v>
                </c:pt>
                <c:pt idx="177">
                  <c:v>9.2675160000000005</c:v>
                </c:pt>
                <c:pt idx="178">
                  <c:v>9.2643299999999993</c:v>
                </c:pt>
                <c:pt idx="179">
                  <c:v>9.2593030000000009</c:v>
                </c:pt>
                <c:pt idx="180">
                  <c:v>9.251868</c:v>
                </c:pt>
                <c:pt idx="181">
                  <c:v>9.238865999999998</c:v>
                </c:pt>
                <c:pt idx="182">
                  <c:v>9.2211679999999969</c:v>
                </c:pt>
                <c:pt idx="183">
                  <c:v>9.1973709999999969</c:v>
                </c:pt>
                <c:pt idx="184">
                  <c:v>9.1768070000000002</c:v>
                </c:pt>
                <c:pt idx="185">
                  <c:v>9.1569530000000015</c:v>
                </c:pt>
                <c:pt idx="186">
                  <c:v>9.1283479999999972</c:v>
                </c:pt>
                <c:pt idx="187">
                  <c:v>9.0918019999999995</c:v>
                </c:pt>
                <c:pt idx="188">
                  <c:v>9.0538450000000008</c:v>
                </c:pt>
                <c:pt idx="189">
                  <c:v>9.001728</c:v>
                </c:pt>
                <c:pt idx="190">
                  <c:v>8.9541650000000015</c:v>
                </c:pt>
                <c:pt idx="191">
                  <c:v>8.8948540000000005</c:v>
                </c:pt>
                <c:pt idx="192">
                  <c:v>8.8277830000000002</c:v>
                </c:pt>
                <c:pt idx="193">
                  <c:v>8.7462749999999971</c:v>
                </c:pt>
                <c:pt idx="194">
                  <c:v>8.6622480000000035</c:v>
                </c:pt>
                <c:pt idx="195">
                  <c:v>8.5773659999999996</c:v>
                </c:pt>
                <c:pt idx="196">
                  <c:v>8.4794850000000235</c:v>
                </c:pt>
                <c:pt idx="197">
                  <c:v>8.382847000000023</c:v>
                </c:pt>
                <c:pt idx="198">
                  <c:v>8.2825420000000047</c:v>
                </c:pt>
                <c:pt idx="199">
                  <c:v>8.1828440000000047</c:v>
                </c:pt>
                <c:pt idx="200">
                  <c:v>8.0770980000000012</c:v>
                </c:pt>
                <c:pt idx="201">
                  <c:v>7.9684339999999985</c:v>
                </c:pt>
                <c:pt idx="202">
                  <c:v>7.8573029999999955</c:v>
                </c:pt>
                <c:pt idx="203">
                  <c:v>7.7397680000000131</c:v>
                </c:pt>
                <c:pt idx="204">
                  <c:v>7.6243289999999906</c:v>
                </c:pt>
                <c:pt idx="205">
                  <c:v>7.5070589999999955</c:v>
                </c:pt>
                <c:pt idx="206">
                  <c:v>7.3799979999999996</c:v>
                </c:pt>
                <c:pt idx="207">
                  <c:v>7.2600889999999945</c:v>
                </c:pt>
                <c:pt idx="208">
                  <c:v>7.1319839999999965</c:v>
                </c:pt>
                <c:pt idx="209">
                  <c:v>7.0006729999999999</c:v>
                </c:pt>
                <c:pt idx="210">
                  <c:v>6.8693289999999996</c:v>
                </c:pt>
                <c:pt idx="211">
                  <c:v>6.7314819999999997</c:v>
                </c:pt>
                <c:pt idx="212">
                  <c:v>6.595148</c:v>
                </c:pt>
                <c:pt idx="213">
                  <c:v>6.4540480000000002</c:v>
                </c:pt>
                <c:pt idx="214">
                  <c:v>6.3102359999999909</c:v>
                </c:pt>
                <c:pt idx="215">
                  <c:v>6.1638630000000001</c:v>
                </c:pt>
                <c:pt idx="216">
                  <c:v>6.0151079999999908</c:v>
                </c:pt>
                <c:pt idx="217">
                  <c:v>5.8634369999999887</c:v>
                </c:pt>
                <c:pt idx="218">
                  <c:v>5.7096390000000099</c:v>
                </c:pt>
                <c:pt idx="219">
                  <c:v>5.5536190000000003</c:v>
                </c:pt>
                <c:pt idx="220">
                  <c:v>5.3939699999999995</c:v>
                </c:pt>
                <c:pt idx="221">
                  <c:v>5.2358190000000002</c:v>
                </c:pt>
                <c:pt idx="222">
                  <c:v>5.0744309999999908</c:v>
                </c:pt>
                <c:pt idx="223">
                  <c:v>4.9118729999999999</c:v>
                </c:pt>
                <c:pt idx="224">
                  <c:v>4.7486059999999997</c:v>
                </c:pt>
                <c:pt idx="225">
                  <c:v>4.5847159999999887</c:v>
                </c:pt>
                <c:pt idx="226">
                  <c:v>4.420795</c:v>
                </c:pt>
                <c:pt idx="227">
                  <c:v>4.2575659999999909</c:v>
                </c:pt>
                <c:pt idx="228">
                  <c:v>4.095491</c:v>
                </c:pt>
                <c:pt idx="229">
                  <c:v>3.9352669999999947</c:v>
                </c:pt>
                <c:pt idx="230">
                  <c:v>3.7774899999999998</c:v>
                </c:pt>
                <c:pt idx="231">
                  <c:v>3.6231460000000002</c:v>
                </c:pt>
                <c:pt idx="232">
                  <c:v>3.4730240000000001</c:v>
                </c:pt>
                <c:pt idx="233">
                  <c:v>3.3273869999999999</c:v>
                </c:pt>
                <c:pt idx="234">
                  <c:v>3.1865510000000001</c:v>
                </c:pt>
                <c:pt idx="235">
                  <c:v>3.0511479999999978</c:v>
                </c:pt>
                <c:pt idx="236">
                  <c:v>2.9217870000000001</c:v>
                </c:pt>
                <c:pt idx="237">
                  <c:v>2.798867</c:v>
                </c:pt>
                <c:pt idx="238">
                  <c:v>2.6817099999999998</c:v>
                </c:pt>
                <c:pt idx="239">
                  <c:v>2.5707119999999999</c:v>
                </c:pt>
                <c:pt idx="240">
                  <c:v>2.4657439999999977</c:v>
                </c:pt>
                <c:pt idx="241">
                  <c:v>2.3672200000000001</c:v>
                </c:pt>
                <c:pt idx="242">
                  <c:v>2.2757779999999999</c:v>
                </c:pt>
                <c:pt idx="243">
                  <c:v>2.1907199999999998</c:v>
                </c:pt>
                <c:pt idx="244">
                  <c:v>2.1112819999999997</c:v>
                </c:pt>
                <c:pt idx="245">
                  <c:v>2.0376319999999999</c:v>
                </c:pt>
                <c:pt idx="246">
                  <c:v>1.9699169999999999</c:v>
                </c:pt>
                <c:pt idx="247">
                  <c:v>1.9062880000000024</c:v>
                </c:pt>
                <c:pt idx="248">
                  <c:v>1.8468709999999999</c:v>
                </c:pt>
                <c:pt idx="249">
                  <c:v>1.791285</c:v>
                </c:pt>
                <c:pt idx="250">
                  <c:v>1.7391899999999998</c:v>
                </c:pt>
                <c:pt idx="251">
                  <c:v>1.6902890000000022</c:v>
                </c:pt>
              </c:numCache>
            </c:numRef>
          </c:yVal>
          <c:smooth val="1"/>
        </c:ser>
        <c:axId val="135214208"/>
        <c:axId val="135216128"/>
      </c:scatterChart>
      <c:valAx>
        <c:axId val="135214208"/>
        <c:scaling>
          <c:orientation val="minMax"/>
        </c:scaling>
        <c:axPos val="b"/>
        <c:title>
          <c:tx>
            <c:rich>
              <a:bodyPr/>
              <a:lstStyle/>
              <a:p>
                <a:pPr>
                  <a:defRPr/>
                </a:pPr>
                <a:r>
                  <a:rPr lang="en-US"/>
                  <a:t>Elongation</a:t>
                </a:r>
                <a:r>
                  <a:rPr lang="en-US" baseline="0"/>
                  <a:t> (in)</a:t>
                </a:r>
                <a:endParaRPr lang="en-US"/>
              </a:p>
            </c:rich>
          </c:tx>
          <c:layout/>
        </c:title>
        <c:numFmt formatCode="General" sourceLinked="1"/>
        <c:majorTickMark val="none"/>
        <c:tickLblPos val="nextTo"/>
        <c:crossAx val="135216128"/>
        <c:crosses val="autoZero"/>
        <c:crossBetween val="midCat"/>
      </c:valAx>
      <c:valAx>
        <c:axId val="135216128"/>
        <c:scaling>
          <c:orientation val="minMax"/>
        </c:scaling>
        <c:axPos val="l"/>
        <c:majorGridlines/>
        <c:title>
          <c:tx>
            <c:rich>
              <a:bodyPr/>
              <a:lstStyle/>
              <a:p>
                <a:pPr>
                  <a:defRPr/>
                </a:pPr>
                <a:r>
                  <a:rPr lang="en-US"/>
                  <a:t>Load (Klbs)</a:t>
                </a:r>
              </a:p>
            </c:rich>
          </c:tx>
          <c:layout/>
        </c:title>
        <c:numFmt formatCode="General" sourceLinked="1"/>
        <c:majorTickMark val="none"/>
        <c:tickLblPos val="nextTo"/>
        <c:crossAx val="135214208"/>
        <c:crosses val="autoZero"/>
        <c:crossBetween val="midCat"/>
      </c:valAx>
    </c:plotArea>
    <c:legend>
      <c:legendPos val="r"/>
      <c:layout/>
    </c:legend>
    <c:plotVisOnly val="1"/>
  </c:chart>
  <c:spPr>
    <a:solidFill>
      <a:srgbClr val="002060"/>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en-US"/>
              <a:t>Load-Elongation curve of Al 6111</a:t>
            </a:r>
          </a:p>
        </c:rich>
      </c:tx>
      <c:layout/>
    </c:title>
    <c:plotArea>
      <c:layout/>
      <c:scatterChart>
        <c:scatterStyle val="smoothMarker"/>
        <c:ser>
          <c:idx val="0"/>
          <c:order val="0"/>
          <c:tx>
            <c:v>Load-Elongation curve</c:v>
          </c:tx>
          <c:marker>
            <c:symbol val="none"/>
          </c:marker>
          <c:xVal>
            <c:numRef>
              <c:f>Sheet1!$A$3:$A$254</c:f>
              <c:numCache>
                <c:formatCode>General</c:formatCode>
                <c:ptCount val="252"/>
                <c:pt idx="0">
                  <c:v>0</c:v>
                </c:pt>
                <c:pt idx="1">
                  <c:v>6.0000000000000105E-3</c:v>
                </c:pt>
                <c:pt idx="2">
                  <c:v>1.2E-2</c:v>
                </c:pt>
                <c:pt idx="3">
                  <c:v>1.7999999999999999E-2</c:v>
                </c:pt>
                <c:pt idx="4">
                  <c:v>2.4E-2</c:v>
                </c:pt>
                <c:pt idx="5">
                  <c:v>3.0000000000000002E-2</c:v>
                </c:pt>
                <c:pt idx="6">
                  <c:v>3.5999999999999997E-2</c:v>
                </c:pt>
                <c:pt idx="7">
                  <c:v>4.2000000000000023E-2</c:v>
                </c:pt>
                <c:pt idx="8">
                  <c:v>4.8000000000000001E-2</c:v>
                </c:pt>
                <c:pt idx="9">
                  <c:v>5.3999999999999999E-2</c:v>
                </c:pt>
                <c:pt idx="10">
                  <c:v>6.0000000000000032E-2</c:v>
                </c:pt>
                <c:pt idx="11">
                  <c:v>6.6000000000000003E-2</c:v>
                </c:pt>
                <c:pt idx="12">
                  <c:v>7.1999999999999995E-2</c:v>
                </c:pt>
                <c:pt idx="13">
                  <c:v>7.8000000000000014E-2</c:v>
                </c:pt>
                <c:pt idx="14">
                  <c:v>8.4000000000000047E-2</c:v>
                </c:pt>
                <c:pt idx="15">
                  <c:v>9.0000000000000024E-2</c:v>
                </c:pt>
                <c:pt idx="16">
                  <c:v>9.6000000000000002E-2</c:v>
                </c:pt>
                <c:pt idx="17">
                  <c:v>0.10199999999999998</c:v>
                </c:pt>
                <c:pt idx="18">
                  <c:v>0.10800000000000012</c:v>
                </c:pt>
                <c:pt idx="19">
                  <c:v>0.114</c:v>
                </c:pt>
                <c:pt idx="20">
                  <c:v>0.12000000000000002</c:v>
                </c:pt>
                <c:pt idx="21">
                  <c:v>0.126</c:v>
                </c:pt>
                <c:pt idx="22">
                  <c:v>0.13200000000000001</c:v>
                </c:pt>
                <c:pt idx="23">
                  <c:v>0.13800000000000001</c:v>
                </c:pt>
                <c:pt idx="24">
                  <c:v>0.14400000000000004</c:v>
                </c:pt>
                <c:pt idx="25">
                  <c:v>0.15000000000000024</c:v>
                </c:pt>
                <c:pt idx="26">
                  <c:v>0.15600000000000033</c:v>
                </c:pt>
                <c:pt idx="27">
                  <c:v>0.16200000000000001</c:v>
                </c:pt>
                <c:pt idx="28">
                  <c:v>0.16800000000000001</c:v>
                </c:pt>
                <c:pt idx="29">
                  <c:v>0.17400000000000004</c:v>
                </c:pt>
                <c:pt idx="30">
                  <c:v>0.18000000000000024</c:v>
                </c:pt>
                <c:pt idx="31">
                  <c:v>0.18600000000000033</c:v>
                </c:pt>
                <c:pt idx="32">
                  <c:v>0.192</c:v>
                </c:pt>
                <c:pt idx="33">
                  <c:v>0.19800000000000001</c:v>
                </c:pt>
                <c:pt idx="34">
                  <c:v>0.20400000000000001</c:v>
                </c:pt>
                <c:pt idx="35">
                  <c:v>0.21000000000000021</c:v>
                </c:pt>
                <c:pt idx="36">
                  <c:v>0.2160000000000003</c:v>
                </c:pt>
                <c:pt idx="37">
                  <c:v>0.222</c:v>
                </c:pt>
                <c:pt idx="38">
                  <c:v>0.22800000000000001</c:v>
                </c:pt>
                <c:pt idx="39">
                  <c:v>0.23400000000000001</c:v>
                </c:pt>
                <c:pt idx="40">
                  <c:v>0.24000000000000021</c:v>
                </c:pt>
                <c:pt idx="41">
                  <c:v>0.2460000000000003</c:v>
                </c:pt>
                <c:pt idx="42">
                  <c:v>0.252</c:v>
                </c:pt>
                <c:pt idx="43">
                  <c:v>0.25800000000000001</c:v>
                </c:pt>
                <c:pt idx="44">
                  <c:v>0.26400000000000001</c:v>
                </c:pt>
                <c:pt idx="45">
                  <c:v>0.27</c:v>
                </c:pt>
                <c:pt idx="46">
                  <c:v>0.27600000000000002</c:v>
                </c:pt>
                <c:pt idx="47">
                  <c:v>0.28200000000000008</c:v>
                </c:pt>
                <c:pt idx="48">
                  <c:v>0.28800000000000031</c:v>
                </c:pt>
                <c:pt idx="49">
                  <c:v>0.29400000000000032</c:v>
                </c:pt>
                <c:pt idx="50">
                  <c:v>0.30000000000000032</c:v>
                </c:pt>
                <c:pt idx="51">
                  <c:v>0.30600000000000038</c:v>
                </c:pt>
                <c:pt idx="52">
                  <c:v>0.31200000000000061</c:v>
                </c:pt>
                <c:pt idx="53">
                  <c:v>0.31800000000000067</c:v>
                </c:pt>
                <c:pt idx="54">
                  <c:v>0.32400000000000068</c:v>
                </c:pt>
                <c:pt idx="55">
                  <c:v>0.33000000000000085</c:v>
                </c:pt>
                <c:pt idx="56">
                  <c:v>0.33600000000000085</c:v>
                </c:pt>
                <c:pt idx="57">
                  <c:v>0.34200000000000008</c:v>
                </c:pt>
                <c:pt idx="58">
                  <c:v>0.34800000000000031</c:v>
                </c:pt>
                <c:pt idx="59">
                  <c:v>0.35400000000000031</c:v>
                </c:pt>
                <c:pt idx="60">
                  <c:v>0.36000000000000032</c:v>
                </c:pt>
                <c:pt idx="61">
                  <c:v>0.36600000000000038</c:v>
                </c:pt>
                <c:pt idx="62">
                  <c:v>0.37200000000000061</c:v>
                </c:pt>
                <c:pt idx="63">
                  <c:v>0.37800000000000061</c:v>
                </c:pt>
                <c:pt idx="64">
                  <c:v>0.38400000000000067</c:v>
                </c:pt>
                <c:pt idx="65">
                  <c:v>0.39000000000000068</c:v>
                </c:pt>
                <c:pt idx="66">
                  <c:v>0.39600000000000085</c:v>
                </c:pt>
                <c:pt idx="67">
                  <c:v>0.40200000000000002</c:v>
                </c:pt>
                <c:pt idx="68">
                  <c:v>0.40800000000000008</c:v>
                </c:pt>
                <c:pt idx="69">
                  <c:v>0.41400000000000031</c:v>
                </c:pt>
                <c:pt idx="70">
                  <c:v>0.42000000000000032</c:v>
                </c:pt>
                <c:pt idx="71">
                  <c:v>0.42600000000000032</c:v>
                </c:pt>
                <c:pt idx="72">
                  <c:v>0.43200000000000038</c:v>
                </c:pt>
                <c:pt idx="73">
                  <c:v>0.43800000000000061</c:v>
                </c:pt>
                <c:pt idx="74">
                  <c:v>0.44400000000000001</c:v>
                </c:pt>
                <c:pt idx="75">
                  <c:v>0.45</c:v>
                </c:pt>
                <c:pt idx="76">
                  <c:v>0.45600000000000002</c:v>
                </c:pt>
                <c:pt idx="77">
                  <c:v>0.46200000000000002</c:v>
                </c:pt>
                <c:pt idx="78">
                  <c:v>0.46800000000000008</c:v>
                </c:pt>
                <c:pt idx="79">
                  <c:v>0.47400000000000031</c:v>
                </c:pt>
                <c:pt idx="80">
                  <c:v>0.48000000000000032</c:v>
                </c:pt>
                <c:pt idx="81">
                  <c:v>0.48600000000000032</c:v>
                </c:pt>
                <c:pt idx="82">
                  <c:v>0.49200000000000038</c:v>
                </c:pt>
                <c:pt idx="83">
                  <c:v>0.49800000000000061</c:v>
                </c:pt>
                <c:pt idx="84">
                  <c:v>0.504</c:v>
                </c:pt>
                <c:pt idx="85">
                  <c:v>0.51</c:v>
                </c:pt>
                <c:pt idx="86">
                  <c:v>0.51600000000000001</c:v>
                </c:pt>
                <c:pt idx="87">
                  <c:v>0.52200000000000002</c:v>
                </c:pt>
                <c:pt idx="88">
                  <c:v>0.52800000000000002</c:v>
                </c:pt>
                <c:pt idx="89">
                  <c:v>0.53400000000000003</c:v>
                </c:pt>
                <c:pt idx="90">
                  <c:v>0.54</c:v>
                </c:pt>
                <c:pt idx="91">
                  <c:v>0.54600000000000004</c:v>
                </c:pt>
                <c:pt idx="92">
                  <c:v>0.55200000000000005</c:v>
                </c:pt>
                <c:pt idx="93">
                  <c:v>0.55800000000000005</c:v>
                </c:pt>
                <c:pt idx="94">
                  <c:v>0.56399999999999995</c:v>
                </c:pt>
                <c:pt idx="95">
                  <c:v>0.56999999999999995</c:v>
                </c:pt>
                <c:pt idx="96">
                  <c:v>0.57600000000000062</c:v>
                </c:pt>
                <c:pt idx="97">
                  <c:v>0.58199999999999996</c:v>
                </c:pt>
                <c:pt idx="98">
                  <c:v>0.58799999999999997</c:v>
                </c:pt>
                <c:pt idx="99">
                  <c:v>0.59399999999999997</c:v>
                </c:pt>
                <c:pt idx="100">
                  <c:v>0.60000000000000064</c:v>
                </c:pt>
                <c:pt idx="101">
                  <c:v>0.60600000000000065</c:v>
                </c:pt>
                <c:pt idx="102">
                  <c:v>0.61200000000000065</c:v>
                </c:pt>
                <c:pt idx="103">
                  <c:v>0.61800000000000122</c:v>
                </c:pt>
                <c:pt idx="104">
                  <c:v>0.62400000000000122</c:v>
                </c:pt>
                <c:pt idx="105">
                  <c:v>0.63000000000000134</c:v>
                </c:pt>
                <c:pt idx="106">
                  <c:v>0.63600000000000134</c:v>
                </c:pt>
                <c:pt idx="107">
                  <c:v>0.64200000000000135</c:v>
                </c:pt>
                <c:pt idx="108">
                  <c:v>0.64800000000000135</c:v>
                </c:pt>
                <c:pt idx="109">
                  <c:v>0.65400000000000158</c:v>
                </c:pt>
                <c:pt idx="110">
                  <c:v>0.66000000000000159</c:v>
                </c:pt>
                <c:pt idx="111">
                  <c:v>0.6660000000000017</c:v>
                </c:pt>
                <c:pt idx="112">
                  <c:v>0.67200000000000171</c:v>
                </c:pt>
                <c:pt idx="113">
                  <c:v>0.67800000000000171</c:v>
                </c:pt>
                <c:pt idx="114">
                  <c:v>0.68400000000000005</c:v>
                </c:pt>
                <c:pt idx="115">
                  <c:v>0.69000000000000061</c:v>
                </c:pt>
                <c:pt idx="116">
                  <c:v>0.69599999999999995</c:v>
                </c:pt>
                <c:pt idx="117">
                  <c:v>0.70200000000000062</c:v>
                </c:pt>
                <c:pt idx="118">
                  <c:v>0.70800000000000063</c:v>
                </c:pt>
                <c:pt idx="119">
                  <c:v>0.71400000000000063</c:v>
                </c:pt>
                <c:pt idx="120">
                  <c:v>0.72000000000000064</c:v>
                </c:pt>
                <c:pt idx="121">
                  <c:v>0.72600000000000064</c:v>
                </c:pt>
                <c:pt idx="122">
                  <c:v>0.73200000000000065</c:v>
                </c:pt>
                <c:pt idx="123">
                  <c:v>0.73800000000000121</c:v>
                </c:pt>
                <c:pt idx="124">
                  <c:v>0.74400000000000122</c:v>
                </c:pt>
                <c:pt idx="125">
                  <c:v>0.75000000000000133</c:v>
                </c:pt>
                <c:pt idx="126">
                  <c:v>0.75600000000000134</c:v>
                </c:pt>
                <c:pt idx="127">
                  <c:v>0.76200000000000134</c:v>
                </c:pt>
                <c:pt idx="128">
                  <c:v>0.76800000000000135</c:v>
                </c:pt>
                <c:pt idx="129">
                  <c:v>0.77400000000000135</c:v>
                </c:pt>
                <c:pt idx="130">
                  <c:v>0.78</c:v>
                </c:pt>
                <c:pt idx="131">
                  <c:v>0.78600000000000003</c:v>
                </c:pt>
                <c:pt idx="132">
                  <c:v>0.79200000000000004</c:v>
                </c:pt>
                <c:pt idx="133">
                  <c:v>0.79800000000000004</c:v>
                </c:pt>
                <c:pt idx="134">
                  <c:v>0.80400000000000005</c:v>
                </c:pt>
                <c:pt idx="135">
                  <c:v>0.81</c:v>
                </c:pt>
                <c:pt idx="136">
                  <c:v>0.81599999999999995</c:v>
                </c:pt>
                <c:pt idx="137">
                  <c:v>0.82199999999999995</c:v>
                </c:pt>
                <c:pt idx="138">
                  <c:v>0.82800000000000062</c:v>
                </c:pt>
                <c:pt idx="139">
                  <c:v>0.83400000000000063</c:v>
                </c:pt>
                <c:pt idx="140">
                  <c:v>0.84000000000000064</c:v>
                </c:pt>
                <c:pt idx="141">
                  <c:v>0.84600000000000064</c:v>
                </c:pt>
                <c:pt idx="142">
                  <c:v>0.85200000000000065</c:v>
                </c:pt>
                <c:pt idx="143">
                  <c:v>0.85800000000000065</c:v>
                </c:pt>
                <c:pt idx="144">
                  <c:v>0.86400000000000121</c:v>
                </c:pt>
                <c:pt idx="145">
                  <c:v>0.87000000000000122</c:v>
                </c:pt>
                <c:pt idx="146">
                  <c:v>0.87600000000000133</c:v>
                </c:pt>
                <c:pt idx="147">
                  <c:v>0.88200000000000001</c:v>
                </c:pt>
                <c:pt idx="148">
                  <c:v>0.88800000000000001</c:v>
                </c:pt>
                <c:pt idx="149">
                  <c:v>0.89400000000000002</c:v>
                </c:pt>
                <c:pt idx="150">
                  <c:v>0.9</c:v>
                </c:pt>
                <c:pt idx="151">
                  <c:v>0.90600000000000003</c:v>
                </c:pt>
                <c:pt idx="152">
                  <c:v>0.91200000000000003</c:v>
                </c:pt>
                <c:pt idx="153">
                  <c:v>0.91800000000000004</c:v>
                </c:pt>
                <c:pt idx="154">
                  <c:v>0.92400000000000004</c:v>
                </c:pt>
                <c:pt idx="155">
                  <c:v>0.93</c:v>
                </c:pt>
                <c:pt idx="156">
                  <c:v>0.93600000000000005</c:v>
                </c:pt>
                <c:pt idx="157">
                  <c:v>0.94199999999999995</c:v>
                </c:pt>
                <c:pt idx="158">
                  <c:v>0.94799999999999995</c:v>
                </c:pt>
                <c:pt idx="159">
                  <c:v>0.95400000000000063</c:v>
                </c:pt>
                <c:pt idx="160">
                  <c:v>0.96000000000000063</c:v>
                </c:pt>
                <c:pt idx="161">
                  <c:v>0.96600000000000064</c:v>
                </c:pt>
                <c:pt idx="162">
                  <c:v>0.97200000000000064</c:v>
                </c:pt>
                <c:pt idx="163">
                  <c:v>0.97800000000000065</c:v>
                </c:pt>
                <c:pt idx="164">
                  <c:v>0.98399999999999999</c:v>
                </c:pt>
                <c:pt idx="165">
                  <c:v>0.99</c:v>
                </c:pt>
                <c:pt idx="166">
                  <c:v>0.996</c:v>
                </c:pt>
                <c:pt idx="167">
                  <c:v>1.002</c:v>
                </c:pt>
                <c:pt idx="168">
                  <c:v>1.008</c:v>
                </c:pt>
                <c:pt idx="169">
                  <c:v>1.014</c:v>
                </c:pt>
                <c:pt idx="170">
                  <c:v>1.02</c:v>
                </c:pt>
                <c:pt idx="171">
                  <c:v>1.026</c:v>
                </c:pt>
                <c:pt idx="172">
                  <c:v>1.032</c:v>
                </c:pt>
                <c:pt idx="173">
                  <c:v>1.038</c:v>
                </c:pt>
                <c:pt idx="174">
                  <c:v>1.044</c:v>
                </c:pt>
                <c:pt idx="175">
                  <c:v>1.05</c:v>
                </c:pt>
                <c:pt idx="176">
                  <c:v>1.056</c:v>
                </c:pt>
                <c:pt idx="177">
                  <c:v>1.0620000000000001</c:v>
                </c:pt>
                <c:pt idx="178">
                  <c:v>1.0680000000000001</c:v>
                </c:pt>
                <c:pt idx="179">
                  <c:v>1.0740000000000001</c:v>
                </c:pt>
                <c:pt idx="180">
                  <c:v>1.08</c:v>
                </c:pt>
                <c:pt idx="181">
                  <c:v>1.0860000000000001</c:v>
                </c:pt>
                <c:pt idx="182">
                  <c:v>1.0920000000000001</c:v>
                </c:pt>
                <c:pt idx="183">
                  <c:v>1.0980000000000001</c:v>
                </c:pt>
                <c:pt idx="184">
                  <c:v>1.1040000000000001</c:v>
                </c:pt>
                <c:pt idx="185">
                  <c:v>1.1100000000000001</c:v>
                </c:pt>
                <c:pt idx="186">
                  <c:v>1.1160000000000001</c:v>
                </c:pt>
                <c:pt idx="187">
                  <c:v>1.1220000000000001</c:v>
                </c:pt>
                <c:pt idx="188">
                  <c:v>1.1279999999999972</c:v>
                </c:pt>
                <c:pt idx="189">
                  <c:v>1.1339999999999972</c:v>
                </c:pt>
                <c:pt idx="190">
                  <c:v>1.1399999999999972</c:v>
                </c:pt>
                <c:pt idx="191">
                  <c:v>1.1459999999999972</c:v>
                </c:pt>
                <c:pt idx="192">
                  <c:v>1.1519999999999972</c:v>
                </c:pt>
                <c:pt idx="193">
                  <c:v>1.1579999999999973</c:v>
                </c:pt>
                <c:pt idx="194">
                  <c:v>1.1639999999999973</c:v>
                </c:pt>
                <c:pt idx="195">
                  <c:v>1.1700000000000021</c:v>
                </c:pt>
                <c:pt idx="196">
                  <c:v>1.1759999999999975</c:v>
                </c:pt>
                <c:pt idx="197">
                  <c:v>1.1819999999999975</c:v>
                </c:pt>
                <c:pt idx="198">
                  <c:v>1.1879999999999975</c:v>
                </c:pt>
                <c:pt idx="199">
                  <c:v>1.1940000000000024</c:v>
                </c:pt>
                <c:pt idx="200">
                  <c:v>1.2</c:v>
                </c:pt>
                <c:pt idx="201">
                  <c:v>1.206</c:v>
                </c:pt>
                <c:pt idx="202">
                  <c:v>1.212</c:v>
                </c:pt>
                <c:pt idx="203">
                  <c:v>1.218</c:v>
                </c:pt>
                <c:pt idx="204">
                  <c:v>1.224</c:v>
                </c:pt>
                <c:pt idx="205">
                  <c:v>1.23</c:v>
                </c:pt>
                <c:pt idx="206">
                  <c:v>1.236</c:v>
                </c:pt>
                <c:pt idx="207">
                  <c:v>1.242</c:v>
                </c:pt>
                <c:pt idx="208">
                  <c:v>1.248</c:v>
                </c:pt>
                <c:pt idx="209">
                  <c:v>1.254</c:v>
                </c:pt>
                <c:pt idx="210">
                  <c:v>1.26</c:v>
                </c:pt>
                <c:pt idx="211">
                  <c:v>1.266</c:v>
                </c:pt>
                <c:pt idx="212">
                  <c:v>1.272</c:v>
                </c:pt>
                <c:pt idx="213">
                  <c:v>1.278</c:v>
                </c:pt>
                <c:pt idx="214">
                  <c:v>1.284</c:v>
                </c:pt>
                <c:pt idx="215">
                  <c:v>1.29</c:v>
                </c:pt>
                <c:pt idx="216">
                  <c:v>1.296</c:v>
                </c:pt>
                <c:pt idx="217">
                  <c:v>1.302</c:v>
                </c:pt>
                <c:pt idx="218">
                  <c:v>1.3080000000000001</c:v>
                </c:pt>
                <c:pt idx="219">
                  <c:v>1.3140000000000001</c:v>
                </c:pt>
                <c:pt idx="220">
                  <c:v>1.32</c:v>
                </c:pt>
                <c:pt idx="221">
                  <c:v>1.3260000000000001</c:v>
                </c:pt>
                <c:pt idx="222">
                  <c:v>1.3320000000000001</c:v>
                </c:pt>
                <c:pt idx="223">
                  <c:v>1.3380000000000001</c:v>
                </c:pt>
                <c:pt idx="224">
                  <c:v>1.3440000000000001</c:v>
                </c:pt>
                <c:pt idx="225">
                  <c:v>1.35</c:v>
                </c:pt>
                <c:pt idx="226">
                  <c:v>1.3560000000000001</c:v>
                </c:pt>
                <c:pt idx="227">
                  <c:v>1.3620000000000001</c:v>
                </c:pt>
                <c:pt idx="228">
                  <c:v>1.3680000000000001</c:v>
                </c:pt>
                <c:pt idx="229">
                  <c:v>1.3740000000000001</c:v>
                </c:pt>
                <c:pt idx="230">
                  <c:v>1.3800000000000001</c:v>
                </c:pt>
                <c:pt idx="231">
                  <c:v>1.3859999999999972</c:v>
                </c:pt>
                <c:pt idx="232">
                  <c:v>1.3919999999999972</c:v>
                </c:pt>
                <c:pt idx="233">
                  <c:v>1.3979999999999972</c:v>
                </c:pt>
                <c:pt idx="234">
                  <c:v>1.4039999999999946</c:v>
                </c:pt>
                <c:pt idx="235">
                  <c:v>1.41</c:v>
                </c:pt>
                <c:pt idx="236">
                  <c:v>1.4159999999999948</c:v>
                </c:pt>
                <c:pt idx="237">
                  <c:v>1.421999999999995</c:v>
                </c:pt>
                <c:pt idx="238">
                  <c:v>1.4279999999999951</c:v>
                </c:pt>
                <c:pt idx="239">
                  <c:v>1.4339999999999951</c:v>
                </c:pt>
                <c:pt idx="240">
                  <c:v>1.44</c:v>
                </c:pt>
                <c:pt idx="241">
                  <c:v>1.446</c:v>
                </c:pt>
                <c:pt idx="242">
                  <c:v>1.452</c:v>
                </c:pt>
                <c:pt idx="243">
                  <c:v>1.458</c:v>
                </c:pt>
                <c:pt idx="244">
                  <c:v>1.464</c:v>
                </c:pt>
                <c:pt idx="245">
                  <c:v>1.47</c:v>
                </c:pt>
                <c:pt idx="246">
                  <c:v>1.476</c:v>
                </c:pt>
                <c:pt idx="247">
                  <c:v>1.482</c:v>
                </c:pt>
                <c:pt idx="248">
                  <c:v>1.488</c:v>
                </c:pt>
                <c:pt idx="249">
                  <c:v>1.494</c:v>
                </c:pt>
                <c:pt idx="250">
                  <c:v>1.5</c:v>
                </c:pt>
                <c:pt idx="251">
                  <c:v>1.506</c:v>
                </c:pt>
              </c:numCache>
            </c:numRef>
          </c:xVal>
          <c:yVal>
            <c:numRef>
              <c:f>Sheet1!$B$3:$B$254</c:f>
              <c:numCache>
                <c:formatCode>General</c:formatCode>
                <c:ptCount val="252"/>
                <c:pt idx="0">
                  <c:v>0</c:v>
                </c:pt>
                <c:pt idx="1">
                  <c:v>5.3888449999999946</c:v>
                </c:pt>
                <c:pt idx="2">
                  <c:v>5.4054580000000003</c:v>
                </c:pt>
                <c:pt idx="3">
                  <c:v>5.4823709999999997</c:v>
                </c:pt>
                <c:pt idx="4">
                  <c:v>5.4605509999999899</c:v>
                </c:pt>
                <c:pt idx="5">
                  <c:v>5.4764620000000139</c:v>
                </c:pt>
                <c:pt idx="6">
                  <c:v>5.8573749999999878</c:v>
                </c:pt>
                <c:pt idx="7">
                  <c:v>6.2679719999999879</c:v>
                </c:pt>
                <c:pt idx="8">
                  <c:v>6.2753199999999998</c:v>
                </c:pt>
                <c:pt idx="9">
                  <c:v>6.2860600000000098</c:v>
                </c:pt>
                <c:pt idx="10">
                  <c:v>6.3919629999999996</c:v>
                </c:pt>
                <c:pt idx="11">
                  <c:v>6.5131499999999996</c:v>
                </c:pt>
                <c:pt idx="12">
                  <c:v>6.6373449999999945</c:v>
                </c:pt>
                <c:pt idx="13">
                  <c:v>6.7374109999999945</c:v>
                </c:pt>
                <c:pt idx="14">
                  <c:v>6.2919390000000002</c:v>
                </c:pt>
                <c:pt idx="15">
                  <c:v>6.2427539999999997</c:v>
                </c:pt>
                <c:pt idx="16">
                  <c:v>6.2908299999999997</c:v>
                </c:pt>
                <c:pt idx="17">
                  <c:v>6.3965420000000002</c:v>
                </c:pt>
                <c:pt idx="18">
                  <c:v>6.4774469999999997</c:v>
                </c:pt>
                <c:pt idx="19">
                  <c:v>6.5254369999999868</c:v>
                </c:pt>
                <c:pt idx="20">
                  <c:v>6.4517460000000098</c:v>
                </c:pt>
                <c:pt idx="21">
                  <c:v>6.4769030000000107</c:v>
                </c:pt>
                <c:pt idx="22">
                  <c:v>6.34720499999999</c:v>
                </c:pt>
                <c:pt idx="23">
                  <c:v>6.5475989999999955</c:v>
                </c:pt>
                <c:pt idx="24">
                  <c:v>6.6824899999999889</c:v>
                </c:pt>
                <c:pt idx="25">
                  <c:v>6.7797230000000139</c:v>
                </c:pt>
                <c:pt idx="26">
                  <c:v>6.8547369999999859</c:v>
                </c:pt>
                <c:pt idx="27">
                  <c:v>7.0309119999999945</c:v>
                </c:pt>
                <c:pt idx="28">
                  <c:v>7.2245039999999889</c:v>
                </c:pt>
                <c:pt idx="29">
                  <c:v>7.3482490000000107</c:v>
                </c:pt>
                <c:pt idx="30">
                  <c:v>7.4068000000000014</c:v>
                </c:pt>
                <c:pt idx="31">
                  <c:v>7.4372160000000003</c:v>
                </c:pt>
                <c:pt idx="32">
                  <c:v>7.4187599999999998</c:v>
                </c:pt>
                <c:pt idx="33">
                  <c:v>7.4597020000000107</c:v>
                </c:pt>
                <c:pt idx="34">
                  <c:v>7.5239199999999897</c:v>
                </c:pt>
                <c:pt idx="35">
                  <c:v>7.5842980000000004</c:v>
                </c:pt>
                <c:pt idx="36">
                  <c:v>7.6315330000000001</c:v>
                </c:pt>
                <c:pt idx="37">
                  <c:v>7.6647449999999839</c:v>
                </c:pt>
                <c:pt idx="38">
                  <c:v>7.6946690000000002</c:v>
                </c:pt>
                <c:pt idx="39">
                  <c:v>7.7336340000000003</c:v>
                </c:pt>
                <c:pt idx="40">
                  <c:v>7.772414999999989</c:v>
                </c:pt>
                <c:pt idx="41">
                  <c:v>7.8083330000000002</c:v>
                </c:pt>
                <c:pt idx="42">
                  <c:v>7.8518619999999997</c:v>
                </c:pt>
                <c:pt idx="43">
                  <c:v>7.8952710000000002</c:v>
                </c:pt>
                <c:pt idx="44">
                  <c:v>7.9374929999999999</c:v>
                </c:pt>
                <c:pt idx="45">
                  <c:v>7.9746690000000129</c:v>
                </c:pt>
                <c:pt idx="46">
                  <c:v>8.023382999999999</c:v>
                </c:pt>
                <c:pt idx="47">
                  <c:v>8.0524370000000314</c:v>
                </c:pt>
                <c:pt idx="48">
                  <c:v>8.0790510000000015</c:v>
                </c:pt>
                <c:pt idx="49">
                  <c:v>8.1062139999999996</c:v>
                </c:pt>
                <c:pt idx="50">
                  <c:v>8.1307669999999987</c:v>
                </c:pt>
                <c:pt idx="51">
                  <c:v>8.1502550000000014</c:v>
                </c:pt>
                <c:pt idx="52">
                  <c:v>8.1662229999999987</c:v>
                </c:pt>
                <c:pt idx="53">
                  <c:v>8.1825930000000007</c:v>
                </c:pt>
                <c:pt idx="54">
                  <c:v>8.2012319999999992</c:v>
                </c:pt>
                <c:pt idx="55">
                  <c:v>8.2225830000000002</c:v>
                </c:pt>
                <c:pt idx="56">
                  <c:v>8.2528100000000002</c:v>
                </c:pt>
                <c:pt idx="57">
                  <c:v>8.281467000000001</c:v>
                </c:pt>
                <c:pt idx="58">
                  <c:v>8.3023510000000016</c:v>
                </c:pt>
                <c:pt idx="59">
                  <c:v>8.3390120000000003</c:v>
                </c:pt>
                <c:pt idx="60">
                  <c:v>8.3674210000000002</c:v>
                </c:pt>
                <c:pt idx="61">
                  <c:v>8.3967130000000001</c:v>
                </c:pt>
                <c:pt idx="62">
                  <c:v>8.4256970000000067</c:v>
                </c:pt>
                <c:pt idx="63">
                  <c:v>8.4526360000000391</c:v>
                </c:pt>
                <c:pt idx="64">
                  <c:v>8.4680050000000016</c:v>
                </c:pt>
                <c:pt idx="65">
                  <c:v>8.4846120000000003</c:v>
                </c:pt>
                <c:pt idx="66">
                  <c:v>8.4993670000000012</c:v>
                </c:pt>
                <c:pt idx="67">
                  <c:v>8.5135580000000015</c:v>
                </c:pt>
                <c:pt idx="68">
                  <c:v>8.5281659999999988</c:v>
                </c:pt>
                <c:pt idx="69">
                  <c:v>8.5465100000000014</c:v>
                </c:pt>
                <c:pt idx="70">
                  <c:v>8.5665250000000004</c:v>
                </c:pt>
                <c:pt idx="71">
                  <c:v>8.5864620000000027</c:v>
                </c:pt>
                <c:pt idx="72">
                  <c:v>8.6008480000000009</c:v>
                </c:pt>
                <c:pt idx="73">
                  <c:v>8.6232350000000011</c:v>
                </c:pt>
                <c:pt idx="74">
                  <c:v>8.6463399999999986</c:v>
                </c:pt>
                <c:pt idx="75">
                  <c:v>8.6666870000000067</c:v>
                </c:pt>
                <c:pt idx="76">
                  <c:v>8.6884060000000005</c:v>
                </c:pt>
                <c:pt idx="77">
                  <c:v>8.7059700000000024</c:v>
                </c:pt>
                <c:pt idx="78">
                  <c:v>8.7281539999999982</c:v>
                </c:pt>
                <c:pt idx="79">
                  <c:v>8.7399649999999998</c:v>
                </c:pt>
                <c:pt idx="80">
                  <c:v>8.7467029999999983</c:v>
                </c:pt>
                <c:pt idx="81">
                  <c:v>8.7588880000000024</c:v>
                </c:pt>
                <c:pt idx="82">
                  <c:v>8.7666270000000015</c:v>
                </c:pt>
                <c:pt idx="83">
                  <c:v>8.775860999999999</c:v>
                </c:pt>
                <c:pt idx="84">
                  <c:v>8.7852550000000011</c:v>
                </c:pt>
                <c:pt idx="85">
                  <c:v>8.7939979999999984</c:v>
                </c:pt>
                <c:pt idx="86">
                  <c:v>8.8054060000000316</c:v>
                </c:pt>
                <c:pt idx="87">
                  <c:v>8.814074999999999</c:v>
                </c:pt>
                <c:pt idx="88">
                  <c:v>8.8245020000000007</c:v>
                </c:pt>
                <c:pt idx="89">
                  <c:v>8.8350950000000008</c:v>
                </c:pt>
                <c:pt idx="90">
                  <c:v>8.8450190000000006</c:v>
                </c:pt>
                <c:pt idx="91">
                  <c:v>8.8616320000000215</c:v>
                </c:pt>
                <c:pt idx="92">
                  <c:v>8.877260999999999</c:v>
                </c:pt>
                <c:pt idx="93">
                  <c:v>8.8885090000000027</c:v>
                </c:pt>
                <c:pt idx="94">
                  <c:v>8.9039030000000015</c:v>
                </c:pt>
                <c:pt idx="95">
                  <c:v>8.9237100000000016</c:v>
                </c:pt>
                <c:pt idx="96">
                  <c:v>8.9389569999999985</c:v>
                </c:pt>
                <c:pt idx="97">
                  <c:v>8.9532840000000213</c:v>
                </c:pt>
                <c:pt idx="98">
                  <c:v>8.9637550000000008</c:v>
                </c:pt>
                <c:pt idx="99">
                  <c:v>8.9783929999999987</c:v>
                </c:pt>
                <c:pt idx="100">
                  <c:v>8.9920200000000001</c:v>
                </c:pt>
                <c:pt idx="101">
                  <c:v>9.0036360000000233</c:v>
                </c:pt>
                <c:pt idx="102">
                  <c:v>9.0161880000000014</c:v>
                </c:pt>
                <c:pt idx="103">
                  <c:v>9.0243639999999985</c:v>
                </c:pt>
                <c:pt idx="104">
                  <c:v>9.028454</c:v>
                </c:pt>
                <c:pt idx="105">
                  <c:v>9.0319309999999984</c:v>
                </c:pt>
                <c:pt idx="106">
                  <c:v>9.0269639999999995</c:v>
                </c:pt>
                <c:pt idx="107">
                  <c:v>9.0387109999999993</c:v>
                </c:pt>
                <c:pt idx="108">
                  <c:v>9.0422380000000011</c:v>
                </c:pt>
                <c:pt idx="109">
                  <c:v>9.0467579999999987</c:v>
                </c:pt>
                <c:pt idx="110">
                  <c:v>9.0460269999999987</c:v>
                </c:pt>
                <c:pt idx="111">
                  <c:v>9.0598920000000067</c:v>
                </c:pt>
                <c:pt idx="112">
                  <c:v>9.0675630000000016</c:v>
                </c:pt>
                <c:pt idx="113">
                  <c:v>9.0781129999999983</c:v>
                </c:pt>
                <c:pt idx="114">
                  <c:v>9.087568000000001</c:v>
                </c:pt>
                <c:pt idx="115">
                  <c:v>9.086442000000023</c:v>
                </c:pt>
                <c:pt idx="116">
                  <c:v>9.0925820000000233</c:v>
                </c:pt>
                <c:pt idx="117">
                  <c:v>9.1124200000000002</c:v>
                </c:pt>
                <c:pt idx="118">
                  <c:v>9.1234170000000034</c:v>
                </c:pt>
                <c:pt idx="119">
                  <c:v>9.128385999999999</c:v>
                </c:pt>
                <c:pt idx="120">
                  <c:v>9.1326310000000035</c:v>
                </c:pt>
                <c:pt idx="121">
                  <c:v>9.1408549999999984</c:v>
                </c:pt>
                <c:pt idx="122">
                  <c:v>9.1594820000000272</c:v>
                </c:pt>
                <c:pt idx="123">
                  <c:v>9.1678360000000048</c:v>
                </c:pt>
                <c:pt idx="124">
                  <c:v>9.1747200000000024</c:v>
                </c:pt>
                <c:pt idx="125">
                  <c:v>9.1781669999999984</c:v>
                </c:pt>
                <c:pt idx="126">
                  <c:v>9.1885550000000009</c:v>
                </c:pt>
                <c:pt idx="127">
                  <c:v>9.1952660000000002</c:v>
                </c:pt>
                <c:pt idx="128">
                  <c:v>9.2019199999999994</c:v>
                </c:pt>
                <c:pt idx="129">
                  <c:v>9.2085669999999986</c:v>
                </c:pt>
                <c:pt idx="130">
                  <c:v>9.2150060000000007</c:v>
                </c:pt>
                <c:pt idx="131">
                  <c:v>9.2209839999999996</c:v>
                </c:pt>
                <c:pt idx="132">
                  <c:v>9.2236709999999995</c:v>
                </c:pt>
                <c:pt idx="133">
                  <c:v>9.2229719999999986</c:v>
                </c:pt>
                <c:pt idx="134">
                  <c:v>9.2291860000000003</c:v>
                </c:pt>
                <c:pt idx="135">
                  <c:v>9.233549</c:v>
                </c:pt>
                <c:pt idx="136">
                  <c:v>9.237546</c:v>
                </c:pt>
                <c:pt idx="137">
                  <c:v>9.2378849999999986</c:v>
                </c:pt>
                <c:pt idx="138">
                  <c:v>9.2414379999999987</c:v>
                </c:pt>
                <c:pt idx="139">
                  <c:v>9.2450739999999989</c:v>
                </c:pt>
                <c:pt idx="140">
                  <c:v>9.2477989999999988</c:v>
                </c:pt>
                <c:pt idx="141">
                  <c:v>9.2460999999999984</c:v>
                </c:pt>
                <c:pt idx="142">
                  <c:v>9.2512769999999982</c:v>
                </c:pt>
                <c:pt idx="143">
                  <c:v>9.2509670000000011</c:v>
                </c:pt>
                <c:pt idx="144">
                  <c:v>9.2554050000000068</c:v>
                </c:pt>
                <c:pt idx="145">
                  <c:v>9.2556610000000035</c:v>
                </c:pt>
                <c:pt idx="146">
                  <c:v>9.2578769999999988</c:v>
                </c:pt>
                <c:pt idx="147">
                  <c:v>9.2592279999999985</c:v>
                </c:pt>
                <c:pt idx="148">
                  <c:v>9.2648219999999988</c:v>
                </c:pt>
                <c:pt idx="149">
                  <c:v>9.2732719999999986</c:v>
                </c:pt>
                <c:pt idx="150">
                  <c:v>9.2766580000000012</c:v>
                </c:pt>
                <c:pt idx="151">
                  <c:v>9.2816789999999987</c:v>
                </c:pt>
                <c:pt idx="152">
                  <c:v>9.2864210000000025</c:v>
                </c:pt>
                <c:pt idx="153">
                  <c:v>9.2908649999999984</c:v>
                </c:pt>
                <c:pt idx="154">
                  <c:v>9.2894670000000001</c:v>
                </c:pt>
                <c:pt idx="155">
                  <c:v>9.2926990000000007</c:v>
                </c:pt>
                <c:pt idx="156">
                  <c:v>9.287548000000001</c:v>
                </c:pt>
                <c:pt idx="157">
                  <c:v>9.2864730000000009</c:v>
                </c:pt>
                <c:pt idx="158">
                  <c:v>9.2895870000000027</c:v>
                </c:pt>
                <c:pt idx="159">
                  <c:v>9.2886539999999993</c:v>
                </c:pt>
                <c:pt idx="160">
                  <c:v>9.2854490000000194</c:v>
                </c:pt>
                <c:pt idx="161">
                  <c:v>9.2849980000000016</c:v>
                </c:pt>
                <c:pt idx="162">
                  <c:v>9.2850610000000025</c:v>
                </c:pt>
                <c:pt idx="163">
                  <c:v>9.2834760000000003</c:v>
                </c:pt>
                <c:pt idx="164">
                  <c:v>9.2824260000000027</c:v>
                </c:pt>
                <c:pt idx="165">
                  <c:v>9.2814770000000024</c:v>
                </c:pt>
                <c:pt idx="166">
                  <c:v>9.2804950000000002</c:v>
                </c:pt>
                <c:pt idx="167">
                  <c:v>9.279380999999999</c:v>
                </c:pt>
                <c:pt idx="168">
                  <c:v>9.2781009999999995</c:v>
                </c:pt>
                <c:pt idx="169">
                  <c:v>9.2767310000000016</c:v>
                </c:pt>
                <c:pt idx="170">
                  <c:v>9.2753109999999985</c:v>
                </c:pt>
                <c:pt idx="171">
                  <c:v>9.2739420000000017</c:v>
                </c:pt>
                <c:pt idx="172">
                  <c:v>9.2727070000000005</c:v>
                </c:pt>
                <c:pt idx="173">
                  <c:v>9.271704999999999</c:v>
                </c:pt>
                <c:pt idx="174">
                  <c:v>9.2707820000000005</c:v>
                </c:pt>
                <c:pt idx="175">
                  <c:v>9.2699629999999988</c:v>
                </c:pt>
                <c:pt idx="176">
                  <c:v>9.2692870000000003</c:v>
                </c:pt>
                <c:pt idx="177">
                  <c:v>9.2675160000000005</c:v>
                </c:pt>
                <c:pt idx="178">
                  <c:v>9.2643299999999993</c:v>
                </c:pt>
                <c:pt idx="179">
                  <c:v>9.2593030000000009</c:v>
                </c:pt>
                <c:pt idx="180">
                  <c:v>9.2518679999999982</c:v>
                </c:pt>
                <c:pt idx="181">
                  <c:v>9.238865999999998</c:v>
                </c:pt>
                <c:pt idx="182">
                  <c:v>9.2211679999999969</c:v>
                </c:pt>
                <c:pt idx="183">
                  <c:v>9.1973709999999969</c:v>
                </c:pt>
                <c:pt idx="184">
                  <c:v>9.1768070000000002</c:v>
                </c:pt>
                <c:pt idx="185">
                  <c:v>9.1569530000000015</c:v>
                </c:pt>
                <c:pt idx="186">
                  <c:v>9.1283479999999972</c:v>
                </c:pt>
                <c:pt idx="187">
                  <c:v>9.0918019999999995</c:v>
                </c:pt>
                <c:pt idx="188">
                  <c:v>9.0538450000000008</c:v>
                </c:pt>
                <c:pt idx="189">
                  <c:v>9.0017279999999982</c:v>
                </c:pt>
                <c:pt idx="190">
                  <c:v>8.9541650000000015</c:v>
                </c:pt>
                <c:pt idx="191">
                  <c:v>8.8948540000000005</c:v>
                </c:pt>
                <c:pt idx="192">
                  <c:v>8.8277830000000002</c:v>
                </c:pt>
                <c:pt idx="193">
                  <c:v>8.7462749999999971</c:v>
                </c:pt>
                <c:pt idx="194">
                  <c:v>8.6622480000000035</c:v>
                </c:pt>
                <c:pt idx="195">
                  <c:v>8.5773659999999996</c:v>
                </c:pt>
                <c:pt idx="196">
                  <c:v>8.4794850000000253</c:v>
                </c:pt>
                <c:pt idx="197">
                  <c:v>8.3828470000000248</c:v>
                </c:pt>
                <c:pt idx="198">
                  <c:v>8.2825420000000047</c:v>
                </c:pt>
                <c:pt idx="199">
                  <c:v>8.1828440000000047</c:v>
                </c:pt>
                <c:pt idx="200">
                  <c:v>8.0770980000000012</c:v>
                </c:pt>
                <c:pt idx="201">
                  <c:v>7.9684339999999985</c:v>
                </c:pt>
                <c:pt idx="202">
                  <c:v>7.8573029999999955</c:v>
                </c:pt>
                <c:pt idx="203">
                  <c:v>7.739768000000014</c:v>
                </c:pt>
                <c:pt idx="204">
                  <c:v>7.6243289999999897</c:v>
                </c:pt>
                <c:pt idx="205">
                  <c:v>7.5070589999999955</c:v>
                </c:pt>
                <c:pt idx="206">
                  <c:v>7.3799979999999996</c:v>
                </c:pt>
                <c:pt idx="207">
                  <c:v>7.2600889999999945</c:v>
                </c:pt>
                <c:pt idx="208">
                  <c:v>7.1319839999999965</c:v>
                </c:pt>
                <c:pt idx="209">
                  <c:v>7.0006729999999999</c:v>
                </c:pt>
                <c:pt idx="210">
                  <c:v>6.8693289999999996</c:v>
                </c:pt>
                <c:pt idx="211">
                  <c:v>6.7314819999999997</c:v>
                </c:pt>
                <c:pt idx="212">
                  <c:v>6.595148</c:v>
                </c:pt>
                <c:pt idx="213">
                  <c:v>6.4540480000000002</c:v>
                </c:pt>
                <c:pt idx="214">
                  <c:v>6.31023599999999</c:v>
                </c:pt>
                <c:pt idx="215">
                  <c:v>6.1638630000000001</c:v>
                </c:pt>
                <c:pt idx="216">
                  <c:v>6.0151079999999899</c:v>
                </c:pt>
                <c:pt idx="217">
                  <c:v>5.8634369999999878</c:v>
                </c:pt>
                <c:pt idx="218">
                  <c:v>5.7096390000000108</c:v>
                </c:pt>
                <c:pt idx="219">
                  <c:v>5.5536190000000003</c:v>
                </c:pt>
                <c:pt idx="220">
                  <c:v>5.3939699999999995</c:v>
                </c:pt>
                <c:pt idx="221">
                  <c:v>5.2358190000000002</c:v>
                </c:pt>
                <c:pt idx="222">
                  <c:v>5.0744309999999899</c:v>
                </c:pt>
                <c:pt idx="223">
                  <c:v>4.9118729999999999</c:v>
                </c:pt>
                <c:pt idx="224">
                  <c:v>4.7486059999999997</c:v>
                </c:pt>
                <c:pt idx="225">
                  <c:v>4.5847159999999878</c:v>
                </c:pt>
                <c:pt idx="226">
                  <c:v>4.420795</c:v>
                </c:pt>
                <c:pt idx="227">
                  <c:v>4.25756599999999</c:v>
                </c:pt>
                <c:pt idx="228">
                  <c:v>4.095491</c:v>
                </c:pt>
                <c:pt idx="229">
                  <c:v>3.9352669999999943</c:v>
                </c:pt>
                <c:pt idx="230">
                  <c:v>3.7774899999999998</c:v>
                </c:pt>
                <c:pt idx="231">
                  <c:v>3.6231460000000002</c:v>
                </c:pt>
                <c:pt idx="232">
                  <c:v>3.4730240000000001</c:v>
                </c:pt>
                <c:pt idx="233">
                  <c:v>3.3273869999999999</c:v>
                </c:pt>
                <c:pt idx="234">
                  <c:v>3.1865510000000001</c:v>
                </c:pt>
                <c:pt idx="235">
                  <c:v>3.0511479999999978</c:v>
                </c:pt>
                <c:pt idx="236">
                  <c:v>2.9217870000000001</c:v>
                </c:pt>
                <c:pt idx="237">
                  <c:v>2.798867</c:v>
                </c:pt>
                <c:pt idx="238">
                  <c:v>2.6817099999999998</c:v>
                </c:pt>
                <c:pt idx="239">
                  <c:v>2.5707119999999999</c:v>
                </c:pt>
                <c:pt idx="240">
                  <c:v>2.4657439999999977</c:v>
                </c:pt>
                <c:pt idx="241">
                  <c:v>2.3672200000000001</c:v>
                </c:pt>
                <c:pt idx="242">
                  <c:v>2.2757779999999999</c:v>
                </c:pt>
                <c:pt idx="243">
                  <c:v>2.1907199999999998</c:v>
                </c:pt>
                <c:pt idx="244">
                  <c:v>2.1112819999999997</c:v>
                </c:pt>
                <c:pt idx="245">
                  <c:v>2.0376319999999999</c:v>
                </c:pt>
                <c:pt idx="246">
                  <c:v>1.9699169999999999</c:v>
                </c:pt>
                <c:pt idx="247">
                  <c:v>1.9062880000000026</c:v>
                </c:pt>
                <c:pt idx="248">
                  <c:v>1.8468709999999999</c:v>
                </c:pt>
                <c:pt idx="249">
                  <c:v>1.791285</c:v>
                </c:pt>
                <c:pt idx="250">
                  <c:v>1.7391899999999998</c:v>
                </c:pt>
                <c:pt idx="251">
                  <c:v>1.6902890000000024</c:v>
                </c:pt>
              </c:numCache>
            </c:numRef>
          </c:yVal>
          <c:smooth val="1"/>
        </c:ser>
        <c:axId val="135257088"/>
        <c:axId val="100091008"/>
      </c:scatterChart>
      <c:valAx>
        <c:axId val="135257088"/>
        <c:scaling>
          <c:orientation val="minMax"/>
        </c:scaling>
        <c:axPos val="b"/>
        <c:title>
          <c:tx>
            <c:rich>
              <a:bodyPr/>
              <a:lstStyle/>
              <a:p>
                <a:pPr>
                  <a:defRPr/>
                </a:pPr>
                <a:r>
                  <a:rPr lang="en-US"/>
                  <a:t>Elongation</a:t>
                </a:r>
                <a:r>
                  <a:rPr lang="en-US" baseline="0"/>
                  <a:t> (in)</a:t>
                </a:r>
                <a:endParaRPr lang="en-US"/>
              </a:p>
            </c:rich>
          </c:tx>
          <c:layout/>
        </c:title>
        <c:numFmt formatCode="General" sourceLinked="1"/>
        <c:majorTickMark val="none"/>
        <c:tickLblPos val="nextTo"/>
        <c:crossAx val="100091008"/>
        <c:crosses val="autoZero"/>
        <c:crossBetween val="midCat"/>
      </c:valAx>
      <c:valAx>
        <c:axId val="100091008"/>
        <c:scaling>
          <c:orientation val="minMax"/>
        </c:scaling>
        <c:axPos val="l"/>
        <c:majorGridlines/>
        <c:title>
          <c:tx>
            <c:rich>
              <a:bodyPr/>
              <a:lstStyle/>
              <a:p>
                <a:pPr>
                  <a:defRPr/>
                </a:pPr>
                <a:r>
                  <a:rPr lang="en-US"/>
                  <a:t>Load (Klbs)</a:t>
                </a:r>
              </a:p>
            </c:rich>
          </c:tx>
          <c:layout/>
        </c:title>
        <c:numFmt formatCode="General" sourceLinked="1"/>
        <c:majorTickMark val="none"/>
        <c:tickLblPos val="nextTo"/>
        <c:crossAx val="135257088"/>
        <c:crosses val="autoZero"/>
        <c:crossBetween val="midCat"/>
      </c:valAx>
    </c:plotArea>
    <c:legend>
      <c:legendPos val="r"/>
      <c:layout/>
    </c:legend>
    <c:plotVisOnly val="1"/>
  </c:chart>
  <c:spPr>
    <a:solidFill>
      <a:srgbClr val="002060"/>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en-US"/>
              <a:t>Load-Elongation curve of Al 6111</a:t>
            </a:r>
          </a:p>
        </c:rich>
      </c:tx>
      <c:layout/>
    </c:title>
    <c:plotArea>
      <c:layout/>
      <c:scatterChart>
        <c:scatterStyle val="smoothMarker"/>
        <c:ser>
          <c:idx val="0"/>
          <c:order val="0"/>
          <c:tx>
            <c:v>Load-Elongation curve</c:v>
          </c:tx>
          <c:marker>
            <c:symbol val="none"/>
          </c:marker>
          <c:xVal>
            <c:numRef>
              <c:f>Sheet1!$A$3:$A$254</c:f>
              <c:numCache>
                <c:formatCode>General</c:formatCode>
                <c:ptCount val="252"/>
                <c:pt idx="0">
                  <c:v>0</c:v>
                </c:pt>
                <c:pt idx="1">
                  <c:v>6.0000000000000114E-3</c:v>
                </c:pt>
                <c:pt idx="2">
                  <c:v>1.2E-2</c:v>
                </c:pt>
                <c:pt idx="3">
                  <c:v>1.7999999999999999E-2</c:v>
                </c:pt>
                <c:pt idx="4">
                  <c:v>2.4E-2</c:v>
                </c:pt>
                <c:pt idx="5">
                  <c:v>3.0000000000000002E-2</c:v>
                </c:pt>
                <c:pt idx="6">
                  <c:v>3.5999999999999997E-2</c:v>
                </c:pt>
                <c:pt idx="7">
                  <c:v>4.2000000000000023E-2</c:v>
                </c:pt>
                <c:pt idx="8">
                  <c:v>4.8000000000000001E-2</c:v>
                </c:pt>
                <c:pt idx="9">
                  <c:v>5.3999999999999999E-2</c:v>
                </c:pt>
                <c:pt idx="10">
                  <c:v>6.0000000000000032E-2</c:v>
                </c:pt>
                <c:pt idx="11">
                  <c:v>6.6000000000000003E-2</c:v>
                </c:pt>
                <c:pt idx="12">
                  <c:v>7.1999999999999995E-2</c:v>
                </c:pt>
                <c:pt idx="13">
                  <c:v>7.8000000000000014E-2</c:v>
                </c:pt>
                <c:pt idx="14">
                  <c:v>8.4000000000000047E-2</c:v>
                </c:pt>
                <c:pt idx="15">
                  <c:v>9.0000000000000024E-2</c:v>
                </c:pt>
                <c:pt idx="16">
                  <c:v>9.6000000000000002E-2</c:v>
                </c:pt>
                <c:pt idx="17">
                  <c:v>0.10199999999999998</c:v>
                </c:pt>
                <c:pt idx="18">
                  <c:v>0.10800000000000012</c:v>
                </c:pt>
                <c:pt idx="19">
                  <c:v>0.114</c:v>
                </c:pt>
                <c:pt idx="20">
                  <c:v>0.12000000000000002</c:v>
                </c:pt>
                <c:pt idx="21">
                  <c:v>0.126</c:v>
                </c:pt>
                <c:pt idx="22">
                  <c:v>0.13200000000000001</c:v>
                </c:pt>
                <c:pt idx="23">
                  <c:v>0.13800000000000001</c:v>
                </c:pt>
                <c:pt idx="24">
                  <c:v>0.14400000000000004</c:v>
                </c:pt>
                <c:pt idx="25">
                  <c:v>0.15000000000000024</c:v>
                </c:pt>
                <c:pt idx="26">
                  <c:v>0.15600000000000036</c:v>
                </c:pt>
                <c:pt idx="27">
                  <c:v>0.16200000000000001</c:v>
                </c:pt>
                <c:pt idx="28">
                  <c:v>0.16800000000000001</c:v>
                </c:pt>
                <c:pt idx="29">
                  <c:v>0.17400000000000004</c:v>
                </c:pt>
                <c:pt idx="30">
                  <c:v>0.18000000000000024</c:v>
                </c:pt>
                <c:pt idx="31">
                  <c:v>0.18600000000000036</c:v>
                </c:pt>
                <c:pt idx="32">
                  <c:v>0.192</c:v>
                </c:pt>
                <c:pt idx="33">
                  <c:v>0.19800000000000001</c:v>
                </c:pt>
                <c:pt idx="34">
                  <c:v>0.20400000000000001</c:v>
                </c:pt>
                <c:pt idx="35">
                  <c:v>0.21000000000000021</c:v>
                </c:pt>
                <c:pt idx="36">
                  <c:v>0.21600000000000033</c:v>
                </c:pt>
                <c:pt idx="37">
                  <c:v>0.222</c:v>
                </c:pt>
                <c:pt idx="38">
                  <c:v>0.22800000000000001</c:v>
                </c:pt>
                <c:pt idx="39">
                  <c:v>0.23400000000000001</c:v>
                </c:pt>
                <c:pt idx="40">
                  <c:v>0.24000000000000021</c:v>
                </c:pt>
                <c:pt idx="41">
                  <c:v>0.24600000000000033</c:v>
                </c:pt>
                <c:pt idx="42">
                  <c:v>0.252</c:v>
                </c:pt>
                <c:pt idx="43">
                  <c:v>0.25800000000000001</c:v>
                </c:pt>
                <c:pt idx="44">
                  <c:v>0.26400000000000001</c:v>
                </c:pt>
                <c:pt idx="45">
                  <c:v>0.27</c:v>
                </c:pt>
                <c:pt idx="46">
                  <c:v>0.27600000000000002</c:v>
                </c:pt>
                <c:pt idx="47">
                  <c:v>0.28200000000000008</c:v>
                </c:pt>
                <c:pt idx="48">
                  <c:v>0.28800000000000031</c:v>
                </c:pt>
                <c:pt idx="49">
                  <c:v>0.29400000000000032</c:v>
                </c:pt>
                <c:pt idx="50">
                  <c:v>0.30000000000000032</c:v>
                </c:pt>
                <c:pt idx="51">
                  <c:v>0.30600000000000038</c:v>
                </c:pt>
                <c:pt idx="52">
                  <c:v>0.31200000000000067</c:v>
                </c:pt>
                <c:pt idx="53">
                  <c:v>0.31800000000000073</c:v>
                </c:pt>
                <c:pt idx="54">
                  <c:v>0.32400000000000073</c:v>
                </c:pt>
                <c:pt idx="55">
                  <c:v>0.3300000000000009</c:v>
                </c:pt>
                <c:pt idx="56">
                  <c:v>0.33600000000000091</c:v>
                </c:pt>
                <c:pt idx="57">
                  <c:v>0.34200000000000008</c:v>
                </c:pt>
                <c:pt idx="58">
                  <c:v>0.34800000000000031</c:v>
                </c:pt>
                <c:pt idx="59">
                  <c:v>0.35400000000000031</c:v>
                </c:pt>
                <c:pt idx="60">
                  <c:v>0.36000000000000032</c:v>
                </c:pt>
                <c:pt idx="61">
                  <c:v>0.36600000000000038</c:v>
                </c:pt>
                <c:pt idx="62">
                  <c:v>0.37200000000000066</c:v>
                </c:pt>
                <c:pt idx="63">
                  <c:v>0.37800000000000067</c:v>
                </c:pt>
                <c:pt idx="64">
                  <c:v>0.38400000000000073</c:v>
                </c:pt>
                <c:pt idx="65">
                  <c:v>0.39000000000000073</c:v>
                </c:pt>
                <c:pt idx="66">
                  <c:v>0.39600000000000091</c:v>
                </c:pt>
                <c:pt idx="67">
                  <c:v>0.40200000000000002</c:v>
                </c:pt>
                <c:pt idx="68">
                  <c:v>0.40800000000000008</c:v>
                </c:pt>
                <c:pt idx="69">
                  <c:v>0.41400000000000031</c:v>
                </c:pt>
                <c:pt idx="70">
                  <c:v>0.42000000000000032</c:v>
                </c:pt>
                <c:pt idx="71">
                  <c:v>0.42600000000000032</c:v>
                </c:pt>
                <c:pt idx="72">
                  <c:v>0.43200000000000038</c:v>
                </c:pt>
                <c:pt idx="73">
                  <c:v>0.43800000000000067</c:v>
                </c:pt>
                <c:pt idx="74">
                  <c:v>0.44400000000000001</c:v>
                </c:pt>
                <c:pt idx="75">
                  <c:v>0.45</c:v>
                </c:pt>
                <c:pt idx="76">
                  <c:v>0.45600000000000002</c:v>
                </c:pt>
                <c:pt idx="77">
                  <c:v>0.46200000000000002</c:v>
                </c:pt>
                <c:pt idx="78">
                  <c:v>0.46800000000000008</c:v>
                </c:pt>
                <c:pt idx="79">
                  <c:v>0.47400000000000031</c:v>
                </c:pt>
                <c:pt idx="80">
                  <c:v>0.48000000000000032</c:v>
                </c:pt>
                <c:pt idx="81">
                  <c:v>0.48600000000000032</c:v>
                </c:pt>
                <c:pt idx="82">
                  <c:v>0.49200000000000038</c:v>
                </c:pt>
                <c:pt idx="83">
                  <c:v>0.49800000000000066</c:v>
                </c:pt>
                <c:pt idx="84">
                  <c:v>0.504</c:v>
                </c:pt>
                <c:pt idx="85">
                  <c:v>0.51</c:v>
                </c:pt>
                <c:pt idx="86">
                  <c:v>0.51600000000000001</c:v>
                </c:pt>
                <c:pt idx="87">
                  <c:v>0.52200000000000002</c:v>
                </c:pt>
                <c:pt idx="88">
                  <c:v>0.52800000000000002</c:v>
                </c:pt>
                <c:pt idx="89">
                  <c:v>0.53400000000000003</c:v>
                </c:pt>
                <c:pt idx="90">
                  <c:v>0.54</c:v>
                </c:pt>
                <c:pt idx="91">
                  <c:v>0.54600000000000004</c:v>
                </c:pt>
                <c:pt idx="92">
                  <c:v>0.55200000000000005</c:v>
                </c:pt>
                <c:pt idx="93">
                  <c:v>0.55800000000000005</c:v>
                </c:pt>
                <c:pt idx="94">
                  <c:v>0.56399999999999995</c:v>
                </c:pt>
                <c:pt idx="95">
                  <c:v>0.56999999999999995</c:v>
                </c:pt>
                <c:pt idx="96">
                  <c:v>0.57600000000000062</c:v>
                </c:pt>
                <c:pt idx="97">
                  <c:v>0.58199999999999996</c:v>
                </c:pt>
                <c:pt idx="98">
                  <c:v>0.58799999999999997</c:v>
                </c:pt>
                <c:pt idx="99">
                  <c:v>0.59399999999999997</c:v>
                </c:pt>
                <c:pt idx="100">
                  <c:v>0.60000000000000064</c:v>
                </c:pt>
                <c:pt idx="101">
                  <c:v>0.60600000000000065</c:v>
                </c:pt>
                <c:pt idx="102">
                  <c:v>0.61200000000000065</c:v>
                </c:pt>
                <c:pt idx="103">
                  <c:v>0.61800000000000133</c:v>
                </c:pt>
                <c:pt idx="104">
                  <c:v>0.62400000000000133</c:v>
                </c:pt>
                <c:pt idx="105">
                  <c:v>0.63000000000000145</c:v>
                </c:pt>
                <c:pt idx="106">
                  <c:v>0.63600000000000145</c:v>
                </c:pt>
                <c:pt idx="107">
                  <c:v>0.64200000000000146</c:v>
                </c:pt>
                <c:pt idx="108">
                  <c:v>0.64800000000000146</c:v>
                </c:pt>
                <c:pt idx="109">
                  <c:v>0.6540000000000018</c:v>
                </c:pt>
                <c:pt idx="110">
                  <c:v>0.66000000000000181</c:v>
                </c:pt>
                <c:pt idx="111">
                  <c:v>0.66600000000000181</c:v>
                </c:pt>
                <c:pt idx="112">
                  <c:v>0.67200000000000182</c:v>
                </c:pt>
                <c:pt idx="113">
                  <c:v>0.67800000000000182</c:v>
                </c:pt>
                <c:pt idx="114">
                  <c:v>0.68400000000000005</c:v>
                </c:pt>
                <c:pt idx="115">
                  <c:v>0.69000000000000061</c:v>
                </c:pt>
                <c:pt idx="116">
                  <c:v>0.69599999999999995</c:v>
                </c:pt>
                <c:pt idx="117">
                  <c:v>0.70200000000000062</c:v>
                </c:pt>
                <c:pt idx="118">
                  <c:v>0.70800000000000063</c:v>
                </c:pt>
                <c:pt idx="119">
                  <c:v>0.71400000000000063</c:v>
                </c:pt>
                <c:pt idx="120">
                  <c:v>0.72000000000000064</c:v>
                </c:pt>
                <c:pt idx="121">
                  <c:v>0.72600000000000064</c:v>
                </c:pt>
                <c:pt idx="122">
                  <c:v>0.73200000000000065</c:v>
                </c:pt>
                <c:pt idx="123">
                  <c:v>0.73800000000000132</c:v>
                </c:pt>
                <c:pt idx="124">
                  <c:v>0.74400000000000133</c:v>
                </c:pt>
                <c:pt idx="125">
                  <c:v>0.75000000000000144</c:v>
                </c:pt>
                <c:pt idx="126">
                  <c:v>0.75600000000000145</c:v>
                </c:pt>
                <c:pt idx="127">
                  <c:v>0.76200000000000145</c:v>
                </c:pt>
                <c:pt idx="128">
                  <c:v>0.76800000000000146</c:v>
                </c:pt>
                <c:pt idx="129">
                  <c:v>0.77400000000000146</c:v>
                </c:pt>
                <c:pt idx="130">
                  <c:v>0.78</c:v>
                </c:pt>
                <c:pt idx="131">
                  <c:v>0.78600000000000003</c:v>
                </c:pt>
                <c:pt idx="132">
                  <c:v>0.79200000000000004</c:v>
                </c:pt>
                <c:pt idx="133">
                  <c:v>0.79800000000000004</c:v>
                </c:pt>
                <c:pt idx="134">
                  <c:v>0.80400000000000005</c:v>
                </c:pt>
                <c:pt idx="135">
                  <c:v>0.81</c:v>
                </c:pt>
                <c:pt idx="136">
                  <c:v>0.81599999999999995</c:v>
                </c:pt>
                <c:pt idx="137">
                  <c:v>0.82199999999999995</c:v>
                </c:pt>
                <c:pt idx="138">
                  <c:v>0.82800000000000062</c:v>
                </c:pt>
                <c:pt idx="139">
                  <c:v>0.83400000000000063</c:v>
                </c:pt>
                <c:pt idx="140">
                  <c:v>0.84000000000000064</c:v>
                </c:pt>
                <c:pt idx="141">
                  <c:v>0.84600000000000064</c:v>
                </c:pt>
                <c:pt idx="142">
                  <c:v>0.85200000000000065</c:v>
                </c:pt>
                <c:pt idx="143">
                  <c:v>0.85800000000000065</c:v>
                </c:pt>
                <c:pt idx="144">
                  <c:v>0.86400000000000132</c:v>
                </c:pt>
                <c:pt idx="145">
                  <c:v>0.87000000000000133</c:v>
                </c:pt>
                <c:pt idx="146">
                  <c:v>0.87600000000000144</c:v>
                </c:pt>
                <c:pt idx="147">
                  <c:v>0.88200000000000001</c:v>
                </c:pt>
                <c:pt idx="148">
                  <c:v>0.88800000000000001</c:v>
                </c:pt>
                <c:pt idx="149">
                  <c:v>0.89400000000000002</c:v>
                </c:pt>
                <c:pt idx="150">
                  <c:v>0.9</c:v>
                </c:pt>
                <c:pt idx="151">
                  <c:v>0.90600000000000003</c:v>
                </c:pt>
                <c:pt idx="152">
                  <c:v>0.91200000000000003</c:v>
                </c:pt>
                <c:pt idx="153">
                  <c:v>0.91800000000000004</c:v>
                </c:pt>
                <c:pt idx="154">
                  <c:v>0.92400000000000004</c:v>
                </c:pt>
                <c:pt idx="155">
                  <c:v>0.93</c:v>
                </c:pt>
                <c:pt idx="156">
                  <c:v>0.93600000000000005</c:v>
                </c:pt>
                <c:pt idx="157">
                  <c:v>0.94199999999999995</c:v>
                </c:pt>
                <c:pt idx="158">
                  <c:v>0.94799999999999995</c:v>
                </c:pt>
                <c:pt idx="159">
                  <c:v>0.95400000000000063</c:v>
                </c:pt>
                <c:pt idx="160">
                  <c:v>0.96000000000000063</c:v>
                </c:pt>
                <c:pt idx="161">
                  <c:v>0.96600000000000064</c:v>
                </c:pt>
                <c:pt idx="162">
                  <c:v>0.97200000000000064</c:v>
                </c:pt>
                <c:pt idx="163">
                  <c:v>0.97800000000000065</c:v>
                </c:pt>
                <c:pt idx="164">
                  <c:v>0.98399999999999999</c:v>
                </c:pt>
                <c:pt idx="165">
                  <c:v>0.99</c:v>
                </c:pt>
                <c:pt idx="166">
                  <c:v>0.996</c:v>
                </c:pt>
                <c:pt idx="167">
                  <c:v>1.002</c:v>
                </c:pt>
                <c:pt idx="168">
                  <c:v>1.008</c:v>
                </c:pt>
                <c:pt idx="169">
                  <c:v>1.014</c:v>
                </c:pt>
                <c:pt idx="170">
                  <c:v>1.02</c:v>
                </c:pt>
                <c:pt idx="171">
                  <c:v>1.026</c:v>
                </c:pt>
                <c:pt idx="172">
                  <c:v>1.032</c:v>
                </c:pt>
                <c:pt idx="173">
                  <c:v>1.038</c:v>
                </c:pt>
                <c:pt idx="174">
                  <c:v>1.044</c:v>
                </c:pt>
                <c:pt idx="175">
                  <c:v>1.05</c:v>
                </c:pt>
                <c:pt idx="176">
                  <c:v>1.056</c:v>
                </c:pt>
                <c:pt idx="177">
                  <c:v>1.0620000000000001</c:v>
                </c:pt>
                <c:pt idx="178">
                  <c:v>1.0680000000000001</c:v>
                </c:pt>
                <c:pt idx="179">
                  <c:v>1.0740000000000001</c:v>
                </c:pt>
                <c:pt idx="180">
                  <c:v>1.08</c:v>
                </c:pt>
                <c:pt idx="181">
                  <c:v>1.0860000000000001</c:v>
                </c:pt>
                <c:pt idx="182">
                  <c:v>1.0920000000000001</c:v>
                </c:pt>
                <c:pt idx="183">
                  <c:v>1.0980000000000001</c:v>
                </c:pt>
                <c:pt idx="184">
                  <c:v>1.1040000000000001</c:v>
                </c:pt>
                <c:pt idx="185">
                  <c:v>1.1100000000000001</c:v>
                </c:pt>
                <c:pt idx="186">
                  <c:v>1.1160000000000001</c:v>
                </c:pt>
                <c:pt idx="187">
                  <c:v>1.1220000000000001</c:v>
                </c:pt>
                <c:pt idx="188">
                  <c:v>1.127999999999997</c:v>
                </c:pt>
                <c:pt idx="189">
                  <c:v>1.133999999999997</c:v>
                </c:pt>
                <c:pt idx="190">
                  <c:v>1.139999999999997</c:v>
                </c:pt>
                <c:pt idx="191">
                  <c:v>1.145999999999997</c:v>
                </c:pt>
                <c:pt idx="192">
                  <c:v>1.151999999999997</c:v>
                </c:pt>
                <c:pt idx="193">
                  <c:v>1.157999999999997</c:v>
                </c:pt>
                <c:pt idx="194">
                  <c:v>1.163999999999997</c:v>
                </c:pt>
                <c:pt idx="195">
                  <c:v>1.1700000000000021</c:v>
                </c:pt>
                <c:pt idx="196">
                  <c:v>1.1759999999999973</c:v>
                </c:pt>
                <c:pt idx="197">
                  <c:v>1.1819999999999973</c:v>
                </c:pt>
                <c:pt idx="198">
                  <c:v>1.1879999999999973</c:v>
                </c:pt>
                <c:pt idx="199">
                  <c:v>1.1940000000000026</c:v>
                </c:pt>
                <c:pt idx="200">
                  <c:v>1.2</c:v>
                </c:pt>
                <c:pt idx="201">
                  <c:v>1.206</c:v>
                </c:pt>
                <c:pt idx="202">
                  <c:v>1.212</c:v>
                </c:pt>
                <c:pt idx="203">
                  <c:v>1.218</c:v>
                </c:pt>
                <c:pt idx="204">
                  <c:v>1.224</c:v>
                </c:pt>
                <c:pt idx="205">
                  <c:v>1.23</c:v>
                </c:pt>
                <c:pt idx="206">
                  <c:v>1.236</c:v>
                </c:pt>
                <c:pt idx="207">
                  <c:v>1.242</c:v>
                </c:pt>
                <c:pt idx="208">
                  <c:v>1.248</c:v>
                </c:pt>
                <c:pt idx="209">
                  <c:v>1.254</c:v>
                </c:pt>
                <c:pt idx="210">
                  <c:v>1.26</c:v>
                </c:pt>
                <c:pt idx="211">
                  <c:v>1.266</c:v>
                </c:pt>
                <c:pt idx="212">
                  <c:v>1.272</c:v>
                </c:pt>
                <c:pt idx="213">
                  <c:v>1.278</c:v>
                </c:pt>
                <c:pt idx="214">
                  <c:v>1.284</c:v>
                </c:pt>
                <c:pt idx="215">
                  <c:v>1.29</c:v>
                </c:pt>
                <c:pt idx="216">
                  <c:v>1.296</c:v>
                </c:pt>
                <c:pt idx="217">
                  <c:v>1.302</c:v>
                </c:pt>
                <c:pt idx="218">
                  <c:v>1.3080000000000001</c:v>
                </c:pt>
                <c:pt idx="219">
                  <c:v>1.3140000000000001</c:v>
                </c:pt>
                <c:pt idx="220">
                  <c:v>1.32</c:v>
                </c:pt>
                <c:pt idx="221">
                  <c:v>1.3260000000000001</c:v>
                </c:pt>
                <c:pt idx="222">
                  <c:v>1.3320000000000001</c:v>
                </c:pt>
                <c:pt idx="223">
                  <c:v>1.3380000000000001</c:v>
                </c:pt>
                <c:pt idx="224">
                  <c:v>1.3440000000000001</c:v>
                </c:pt>
                <c:pt idx="225">
                  <c:v>1.35</c:v>
                </c:pt>
                <c:pt idx="226">
                  <c:v>1.3560000000000001</c:v>
                </c:pt>
                <c:pt idx="227">
                  <c:v>1.3620000000000001</c:v>
                </c:pt>
                <c:pt idx="228">
                  <c:v>1.3680000000000001</c:v>
                </c:pt>
                <c:pt idx="229">
                  <c:v>1.3740000000000001</c:v>
                </c:pt>
                <c:pt idx="230">
                  <c:v>1.3800000000000001</c:v>
                </c:pt>
                <c:pt idx="231">
                  <c:v>1.385999999999997</c:v>
                </c:pt>
                <c:pt idx="232">
                  <c:v>1.391999999999997</c:v>
                </c:pt>
                <c:pt idx="233">
                  <c:v>1.397999999999997</c:v>
                </c:pt>
                <c:pt idx="234">
                  <c:v>1.4039999999999941</c:v>
                </c:pt>
                <c:pt idx="235">
                  <c:v>1.41</c:v>
                </c:pt>
                <c:pt idx="236">
                  <c:v>1.4159999999999944</c:v>
                </c:pt>
                <c:pt idx="237">
                  <c:v>1.4219999999999946</c:v>
                </c:pt>
                <c:pt idx="238">
                  <c:v>1.4279999999999946</c:v>
                </c:pt>
                <c:pt idx="239">
                  <c:v>1.4339999999999946</c:v>
                </c:pt>
                <c:pt idx="240">
                  <c:v>1.44</c:v>
                </c:pt>
                <c:pt idx="241">
                  <c:v>1.446</c:v>
                </c:pt>
                <c:pt idx="242">
                  <c:v>1.452</c:v>
                </c:pt>
                <c:pt idx="243">
                  <c:v>1.458</c:v>
                </c:pt>
                <c:pt idx="244">
                  <c:v>1.464</c:v>
                </c:pt>
                <c:pt idx="245">
                  <c:v>1.47</c:v>
                </c:pt>
                <c:pt idx="246">
                  <c:v>1.476</c:v>
                </c:pt>
                <c:pt idx="247">
                  <c:v>1.482</c:v>
                </c:pt>
                <c:pt idx="248">
                  <c:v>1.488</c:v>
                </c:pt>
                <c:pt idx="249">
                  <c:v>1.494</c:v>
                </c:pt>
                <c:pt idx="250">
                  <c:v>1.5</c:v>
                </c:pt>
                <c:pt idx="251">
                  <c:v>1.506</c:v>
                </c:pt>
              </c:numCache>
            </c:numRef>
          </c:xVal>
          <c:yVal>
            <c:numRef>
              <c:f>Sheet1!$B$3:$B$254</c:f>
              <c:numCache>
                <c:formatCode>General</c:formatCode>
                <c:ptCount val="252"/>
                <c:pt idx="0">
                  <c:v>0</c:v>
                </c:pt>
                <c:pt idx="1">
                  <c:v>5.3888449999999946</c:v>
                </c:pt>
                <c:pt idx="2">
                  <c:v>5.4054580000000003</c:v>
                </c:pt>
                <c:pt idx="3">
                  <c:v>5.4823709999999997</c:v>
                </c:pt>
                <c:pt idx="4">
                  <c:v>5.4605509999999891</c:v>
                </c:pt>
                <c:pt idx="5">
                  <c:v>5.4764620000000148</c:v>
                </c:pt>
                <c:pt idx="6">
                  <c:v>5.8573749999999869</c:v>
                </c:pt>
                <c:pt idx="7">
                  <c:v>6.267971999999987</c:v>
                </c:pt>
                <c:pt idx="8">
                  <c:v>6.2753199999999998</c:v>
                </c:pt>
                <c:pt idx="9">
                  <c:v>6.2860600000000106</c:v>
                </c:pt>
                <c:pt idx="10">
                  <c:v>6.3919629999999996</c:v>
                </c:pt>
                <c:pt idx="11">
                  <c:v>6.5131499999999996</c:v>
                </c:pt>
                <c:pt idx="12">
                  <c:v>6.6373449999999945</c:v>
                </c:pt>
                <c:pt idx="13">
                  <c:v>6.7374109999999945</c:v>
                </c:pt>
                <c:pt idx="14">
                  <c:v>6.2919390000000002</c:v>
                </c:pt>
                <c:pt idx="15">
                  <c:v>6.2427539999999997</c:v>
                </c:pt>
                <c:pt idx="16">
                  <c:v>6.2908299999999997</c:v>
                </c:pt>
                <c:pt idx="17">
                  <c:v>6.3965420000000002</c:v>
                </c:pt>
                <c:pt idx="18">
                  <c:v>6.4774469999999997</c:v>
                </c:pt>
                <c:pt idx="19">
                  <c:v>6.5254369999999859</c:v>
                </c:pt>
                <c:pt idx="20">
                  <c:v>6.4517460000000106</c:v>
                </c:pt>
                <c:pt idx="21">
                  <c:v>6.4769030000000116</c:v>
                </c:pt>
                <c:pt idx="22">
                  <c:v>6.3472049999999891</c:v>
                </c:pt>
                <c:pt idx="23">
                  <c:v>6.5475989999999955</c:v>
                </c:pt>
                <c:pt idx="24">
                  <c:v>6.6824899999999881</c:v>
                </c:pt>
                <c:pt idx="25">
                  <c:v>6.7797230000000148</c:v>
                </c:pt>
                <c:pt idx="26">
                  <c:v>6.854736999999985</c:v>
                </c:pt>
                <c:pt idx="27">
                  <c:v>7.0309119999999945</c:v>
                </c:pt>
                <c:pt idx="28">
                  <c:v>7.224503999999988</c:v>
                </c:pt>
                <c:pt idx="29">
                  <c:v>7.3482490000000116</c:v>
                </c:pt>
                <c:pt idx="30">
                  <c:v>7.4068000000000014</c:v>
                </c:pt>
                <c:pt idx="31">
                  <c:v>7.4372160000000003</c:v>
                </c:pt>
                <c:pt idx="32">
                  <c:v>7.4187599999999998</c:v>
                </c:pt>
                <c:pt idx="33">
                  <c:v>7.4597020000000116</c:v>
                </c:pt>
                <c:pt idx="34">
                  <c:v>7.5239199999999888</c:v>
                </c:pt>
                <c:pt idx="35">
                  <c:v>7.5842980000000004</c:v>
                </c:pt>
                <c:pt idx="36">
                  <c:v>7.6315330000000001</c:v>
                </c:pt>
                <c:pt idx="37">
                  <c:v>7.6647449999999822</c:v>
                </c:pt>
                <c:pt idx="38">
                  <c:v>7.6946690000000002</c:v>
                </c:pt>
                <c:pt idx="39">
                  <c:v>7.7336340000000003</c:v>
                </c:pt>
                <c:pt idx="40">
                  <c:v>7.7724149999999881</c:v>
                </c:pt>
                <c:pt idx="41">
                  <c:v>7.8083330000000002</c:v>
                </c:pt>
                <c:pt idx="42">
                  <c:v>7.8518619999999997</c:v>
                </c:pt>
                <c:pt idx="43">
                  <c:v>7.8952710000000002</c:v>
                </c:pt>
                <c:pt idx="44">
                  <c:v>7.9374929999999999</c:v>
                </c:pt>
                <c:pt idx="45">
                  <c:v>7.9746690000000138</c:v>
                </c:pt>
                <c:pt idx="46">
                  <c:v>8.0233830000000008</c:v>
                </c:pt>
                <c:pt idx="47">
                  <c:v>8.0524370000000349</c:v>
                </c:pt>
                <c:pt idx="48">
                  <c:v>8.0790510000000015</c:v>
                </c:pt>
                <c:pt idx="49">
                  <c:v>8.1062139999999996</c:v>
                </c:pt>
                <c:pt idx="50">
                  <c:v>8.1307670000000005</c:v>
                </c:pt>
                <c:pt idx="51">
                  <c:v>8.1502550000000014</c:v>
                </c:pt>
                <c:pt idx="52">
                  <c:v>8.1662230000000005</c:v>
                </c:pt>
                <c:pt idx="53">
                  <c:v>8.1825930000000007</c:v>
                </c:pt>
                <c:pt idx="54">
                  <c:v>8.2012319999999992</c:v>
                </c:pt>
                <c:pt idx="55">
                  <c:v>8.2225830000000002</c:v>
                </c:pt>
                <c:pt idx="56">
                  <c:v>8.2528100000000002</c:v>
                </c:pt>
                <c:pt idx="57">
                  <c:v>8.281467000000001</c:v>
                </c:pt>
                <c:pt idx="58">
                  <c:v>8.3023510000000016</c:v>
                </c:pt>
                <c:pt idx="59">
                  <c:v>8.3390120000000003</c:v>
                </c:pt>
                <c:pt idx="60">
                  <c:v>8.3674210000000002</c:v>
                </c:pt>
                <c:pt idx="61">
                  <c:v>8.3967130000000001</c:v>
                </c:pt>
                <c:pt idx="62">
                  <c:v>8.4256970000000067</c:v>
                </c:pt>
                <c:pt idx="63">
                  <c:v>8.4526360000000427</c:v>
                </c:pt>
                <c:pt idx="64">
                  <c:v>8.4680050000000016</c:v>
                </c:pt>
                <c:pt idx="65">
                  <c:v>8.4846120000000003</c:v>
                </c:pt>
                <c:pt idx="66">
                  <c:v>8.4993670000000012</c:v>
                </c:pt>
                <c:pt idx="67">
                  <c:v>8.5135580000000015</c:v>
                </c:pt>
                <c:pt idx="68">
                  <c:v>8.5281659999999988</c:v>
                </c:pt>
                <c:pt idx="69">
                  <c:v>8.5465100000000014</c:v>
                </c:pt>
                <c:pt idx="70">
                  <c:v>8.5665250000000004</c:v>
                </c:pt>
                <c:pt idx="71">
                  <c:v>8.5864620000000027</c:v>
                </c:pt>
                <c:pt idx="72">
                  <c:v>8.6008480000000009</c:v>
                </c:pt>
                <c:pt idx="73">
                  <c:v>8.6232350000000011</c:v>
                </c:pt>
                <c:pt idx="74">
                  <c:v>8.6463400000000004</c:v>
                </c:pt>
                <c:pt idx="75">
                  <c:v>8.6666870000000067</c:v>
                </c:pt>
                <c:pt idx="76">
                  <c:v>8.6884060000000005</c:v>
                </c:pt>
                <c:pt idx="77">
                  <c:v>8.7059700000000007</c:v>
                </c:pt>
                <c:pt idx="78">
                  <c:v>8.7281539999999982</c:v>
                </c:pt>
                <c:pt idx="79">
                  <c:v>8.7399649999999998</c:v>
                </c:pt>
                <c:pt idx="80">
                  <c:v>8.7467030000000001</c:v>
                </c:pt>
                <c:pt idx="81">
                  <c:v>8.7588880000000007</c:v>
                </c:pt>
                <c:pt idx="82">
                  <c:v>8.7666270000000015</c:v>
                </c:pt>
                <c:pt idx="83">
                  <c:v>8.7758610000000008</c:v>
                </c:pt>
                <c:pt idx="84">
                  <c:v>8.7852550000000011</c:v>
                </c:pt>
                <c:pt idx="85">
                  <c:v>8.7939980000000002</c:v>
                </c:pt>
                <c:pt idx="86">
                  <c:v>8.8054060000000351</c:v>
                </c:pt>
                <c:pt idx="87">
                  <c:v>8.8140750000000008</c:v>
                </c:pt>
                <c:pt idx="88">
                  <c:v>8.8245020000000007</c:v>
                </c:pt>
                <c:pt idx="89">
                  <c:v>8.8350950000000008</c:v>
                </c:pt>
                <c:pt idx="90">
                  <c:v>8.8450190000000006</c:v>
                </c:pt>
                <c:pt idx="91">
                  <c:v>8.8616320000000233</c:v>
                </c:pt>
                <c:pt idx="92">
                  <c:v>8.8772610000000007</c:v>
                </c:pt>
                <c:pt idx="93">
                  <c:v>8.8885090000000027</c:v>
                </c:pt>
                <c:pt idx="94">
                  <c:v>8.9039030000000015</c:v>
                </c:pt>
                <c:pt idx="95">
                  <c:v>8.9237100000000016</c:v>
                </c:pt>
                <c:pt idx="96">
                  <c:v>8.9389570000000003</c:v>
                </c:pt>
                <c:pt idx="97">
                  <c:v>8.9532840000000231</c:v>
                </c:pt>
                <c:pt idx="98">
                  <c:v>8.9637550000000008</c:v>
                </c:pt>
                <c:pt idx="99">
                  <c:v>8.9783930000000005</c:v>
                </c:pt>
                <c:pt idx="100">
                  <c:v>8.9920200000000001</c:v>
                </c:pt>
                <c:pt idx="101">
                  <c:v>9.0036360000000251</c:v>
                </c:pt>
                <c:pt idx="102">
                  <c:v>9.0161880000000014</c:v>
                </c:pt>
                <c:pt idx="103">
                  <c:v>9.0243639999999985</c:v>
                </c:pt>
                <c:pt idx="104">
                  <c:v>9.028454</c:v>
                </c:pt>
                <c:pt idx="105">
                  <c:v>9.0319310000000002</c:v>
                </c:pt>
                <c:pt idx="106">
                  <c:v>9.0269639999999995</c:v>
                </c:pt>
                <c:pt idx="107">
                  <c:v>9.0387109999999993</c:v>
                </c:pt>
                <c:pt idx="108">
                  <c:v>9.0422380000000011</c:v>
                </c:pt>
                <c:pt idx="109">
                  <c:v>9.0467580000000005</c:v>
                </c:pt>
                <c:pt idx="110">
                  <c:v>9.0460270000000005</c:v>
                </c:pt>
                <c:pt idx="111">
                  <c:v>9.0598920000000067</c:v>
                </c:pt>
                <c:pt idx="112">
                  <c:v>9.0675630000000016</c:v>
                </c:pt>
                <c:pt idx="113">
                  <c:v>9.0781130000000001</c:v>
                </c:pt>
                <c:pt idx="114">
                  <c:v>9.087568000000001</c:v>
                </c:pt>
                <c:pt idx="115">
                  <c:v>9.0864420000000248</c:v>
                </c:pt>
                <c:pt idx="116">
                  <c:v>9.092582000000025</c:v>
                </c:pt>
                <c:pt idx="117">
                  <c:v>9.1124200000000002</c:v>
                </c:pt>
                <c:pt idx="118">
                  <c:v>9.1234170000000034</c:v>
                </c:pt>
                <c:pt idx="119">
                  <c:v>9.128385999999999</c:v>
                </c:pt>
                <c:pt idx="120">
                  <c:v>9.1326310000000035</c:v>
                </c:pt>
                <c:pt idx="121">
                  <c:v>9.1408550000000002</c:v>
                </c:pt>
                <c:pt idx="122">
                  <c:v>9.159482000000029</c:v>
                </c:pt>
                <c:pt idx="123">
                  <c:v>9.1678360000000048</c:v>
                </c:pt>
                <c:pt idx="124">
                  <c:v>9.1747200000000007</c:v>
                </c:pt>
                <c:pt idx="125">
                  <c:v>9.1781670000000002</c:v>
                </c:pt>
                <c:pt idx="126">
                  <c:v>9.1885550000000009</c:v>
                </c:pt>
                <c:pt idx="127">
                  <c:v>9.1952660000000002</c:v>
                </c:pt>
                <c:pt idx="128">
                  <c:v>9.2019199999999994</c:v>
                </c:pt>
                <c:pt idx="129">
                  <c:v>9.2085670000000004</c:v>
                </c:pt>
                <c:pt idx="130">
                  <c:v>9.2150060000000007</c:v>
                </c:pt>
                <c:pt idx="131">
                  <c:v>9.2209839999999996</c:v>
                </c:pt>
                <c:pt idx="132">
                  <c:v>9.2236709999999995</c:v>
                </c:pt>
                <c:pt idx="133">
                  <c:v>9.2229719999999986</c:v>
                </c:pt>
                <c:pt idx="134">
                  <c:v>9.2291860000000003</c:v>
                </c:pt>
                <c:pt idx="135">
                  <c:v>9.233549</c:v>
                </c:pt>
                <c:pt idx="136">
                  <c:v>9.237546</c:v>
                </c:pt>
                <c:pt idx="137">
                  <c:v>9.2378850000000003</c:v>
                </c:pt>
                <c:pt idx="138">
                  <c:v>9.2414380000000005</c:v>
                </c:pt>
                <c:pt idx="139">
                  <c:v>9.2450740000000007</c:v>
                </c:pt>
                <c:pt idx="140">
                  <c:v>9.2477989999999988</c:v>
                </c:pt>
                <c:pt idx="141">
                  <c:v>9.2461000000000002</c:v>
                </c:pt>
                <c:pt idx="142">
                  <c:v>9.251277</c:v>
                </c:pt>
                <c:pt idx="143">
                  <c:v>9.2509670000000011</c:v>
                </c:pt>
                <c:pt idx="144">
                  <c:v>9.2554050000000068</c:v>
                </c:pt>
                <c:pt idx="145">
                  <c:v>9.2556610000000035</c:v>
                </c:pt>
                <c:pt idx="146">
                  <c:v>9.2578770000000006</c:v>
                </c:pt>
                <c:pt idx="147">
                  <c:v>9.2592280000000002</c:v>
                </c:pt>
                <c:pt idx="148">
                  <c:v>9.2648219999999988</c:v>
                </c:pt>
                <c:pt idx="149">
                  <c:v>9.2732719999999986</c:v>
                </c:pt>
                <c:pt idx="150">
                  <c:v>9.2766580000000012</c:v>
                </c:pt>
                <c:pt idx="151">
                  <c:v>9.2816789999999987</c:v>
                </c:pt>
                <c:pt idx="152">
                  <c:v>9.2864210000000007</c:v>
                </c:pt>
                <c:pt idx="153">
                  <c:v>9.2908650000000002</c:v>
                </c:pt>
                <c:pt idx="154">
                  <c:v>9.2894670000000001</c:v>
                </c:pt>
                <c:pt idx="155">
                  <c:v>9.2926990000000007</c:v>
                </c:pt>
                <c:pt idx="156">
                  <c:v>9.287548000000001</c:v>
                </c:pt>
                <c:pt idx="157">
                  <c:v>9.2864730000000009</c:v>
                </c:pt>
                <c:pt idx="158">
                  <c:v>9.2895870000000027</c:v>
                </c:pt>
                <c:pt idx="159">
                  <c:v>9.2886539999999993</c:v>
                </c:pt>
                <c:pt idx="160">
                  <c:v>9.2854490000000212</c:v>
                </c:pt>
                <c:pt idx="161">
                  <c:v>9.2849979999999999</c:v>
                </c:pt>
                <c:pt idx="162">
                  <c:v>9.2850610000000007</c:v>
                </c:pt>
                <c:pt idx="163">
                  <c:v>9.2834760000000003</c:v>
                </c:pt>
                <c:pt idx="164">
                  <c:v>9.2824260000000027</c:v>
                </c:pt>
                <c:pt idx="165">
                  <c:v>9.2814770000000006</c:v>
                </c:pt>
                <c:pt idx="166">
                  <c:v>9.2804950000000002</c:v>
                </c:pt>
                <c:pt idx="167">
                  <c:v>9.2793810000000008</c:v>
                </c:pt>
                <c:pt idx="168">
                  <c:v>9.2781009999999995</c:v>
                </c:pt>
                <c:pt idx="169">
                  <c:v>9.2767310000000016</c:v>
                </c:pt>
                <c:pt idx="170">
                  <c:v>9.2753110000000003</c:v>
                </c:pt>
                <c:pt idx="171">
                  <c:v>9.2739420000000017</c:v>
                </c:pt>
                <c:pt idx="172">
                  <c:v>9.2727070000000005</c:v>
                </c:pt>
                <c:pt idx="173">
                  <c:v>9.2717050000000008</c:v>
                </c:pt>
                <c:pt idx="174">
                  <c:v>9.2707820000000005</c:v>
                </c:pt>
                <c:pt idx="175">
                  <c:v>9.2699630000000006</c:v>
                </c:pt>
                <c:pt idx="176">
                  <c:v>9.2692870000000003</c:v>
                </c:pt>
                <c:pt idx="177">
                  <c:v>9.2675160000000005</c:v>
                </c:pt>
                <c:pt idx="178">
                  <c:v>9.2643299999999993</c:v>
                </c:pt>
                <c:pt idx="179">
                  <c:v>9.2593030000000009</c:v>
                </c:pt>
                <c:pt idx="180">
                  <c:v>9.251868</c:v>
                </c:pt>
                <c:pt idx="181">
                  <c:v>9.238865999999998</c:v>
                </c:pt>
                <c:pt idx="182">
                  <c:v>9.2211679999999969</c:v>
                </c:pt>
                <c:pt idx="183">
                  <c:v>9.1973709999999969</c:v>
                </c:pt>
                <c:pt idx="184">
                  <c:v>9.1768070000000002</c:v>
                </c:pt>
                <c:pt idx="185">
                  <c:v>9.1569530000000015</c:v>
                </c:pt>
                <c:pt idx="186">
                  <c:v>9.1283479999999972</c:v>
                </c:pt>
                <c:pt idx="187">
                  <c:v>9.0918019999999995</c:v>
                </c:pt>
                <c:pt idx="188">
                  <c:v>9.0538450000000008</c:v>
                </c:pt>
                <c:pt idx="189">
                  <c:v>9.001728</c:v>
                </c:pt>
                <c:pt idx="190">
                  <c:v>8.9541650000000015</c:v>
                </c:pt>
                <c:pt idx="191">
                  <c:v>8.8948540000000005</c:v>
                </c:pt>
                <c:pt idx="192">
                  <c:v>8.8277830000000002</c:v>
                </c:pt>
                <c:pt idx="193">
                  <c:v>8.7462749999999971</c:v>
                </c:pt>
                <c:pt idx="194">
                  <c:v>8.6622480000000035</c:v>
                </c:pt>
                <c:pt idx="195">
                  <c:v>8.5773659999999996</c:v>
                </c:pt>
                <c:pt idx="196">
                  <c:v>8.479485000000027</c:v>
                </c:pt>
                <c:pt idx="197">
                  <c:v>8.3828470000000248</c:v>
                </c:pt>
                <c:pt idx="198">
                  <c:v>8.2825420000000047</c:v>
                </c:pt>
                <c:pt idx="199">
                  <c:v>8.1828440000000047</c:v>
                </c:pt>
                <c:pt idx="200">
                  <c:v>8.0770980000000012</c:v>
                </c:pt>
                <c:pt idx="201">
                  <c:v>7.9684339999999985</c:v>
                </c:pt>
                <c:pt idx="202">
                  <c:v>7.8573029999999955</c:v>
                </c:pt>
                <c:pt idx="203">
                  <c:v>7.7397680000000157</c:v>
                </c:pt>
                <c:pt idx="204">
                  <c:v>7.6243289999999888</c:v>
                </c:pt>
                <c:pt idx="205">
                  <c:v>7.5070589999999955</c:v>
                </c:pt>
                <c:pt idx="206">
                  <c:v>7.3799979999999996</c:v>
                </c:pt>
                <c:pt idx="207">
                  <c:v>7.2600889999999945</c:v>
                </c:pt>
                <c:pt idx="208">
                  <c:v>7.1319839999999965</c:v>
                </c:pt>
                <c:pt idx="209">
                  <c:v>7.0006729999999999</c:v>
                </c:pt>
                <c:pt idx="210">
                  <c:v>6.8693289999999996</c:v>
                </c:pt>
                <c:pt idx="211">
                  <c:v>6.7314819999999997</c:v>
                </c:pt>
                <c:pt idx="212">
                  <c:v>6.595148</c:v>
                </c:pt>
                <c:pt idx="213">
                  <c:v>6.4540480000000002</c:v>
                </c:pt>
                <c:pt idx="214">
                  <c:v>6.3102359999999891</c:v>
                </c:pt>
                <c:pt idx="215">
                  <c:v>6.1638630000000001</c:v>
                </c:pt>
                <c:pt idx="216">
                  <c:v>6.015107999999989</c:v>
                </c:pt>
                <c:pt idx="217">
                  <c:v>5.8634369999999869</c:v>
                </c:pt>
                <c:pt idx="218">
                  <c:v>5.7096390000000117</c:v>
                </c:pt>
                <c:pt idx="219">
                  <c:v>5.5536190000000003</c:v>
                </c:pt>
                <c:pt idx="220">
                  <c:v>5.3939699999999995</c:v>
                </c:pt>
                <c:pt idx="221">
                  <c:v>5.2358190000000002</c:v>
                </c:pt>
                <c:pt idx="222">
                  <c:v>5.074430999999989</c:v>
                </c:pt>
                <c:pt idx="223">
                  <c:v>4.9118729999999999</c:v>
                </c:pt>
                <c:pt idx="224">
                  <c:v>4.7486059999999997</c:v>
                </c:pt>
                <c:pt idx="225">
                  <c:v>4.5847159999999869</c:v>
                </c:pt>
                <c:pt idx="226">
                  <c:v>4.420795</c:v>
                </c:pt>
                <c:pt idx="227">
                  <c:v>4.2575659999999891</c:v>
                </c:pt>
                <c:pt idx="228">
                  <c:v>4.095491</c:v>
                </c:pt>
                <c:pt idx="229">
                  <c:v>3.9352669999999939</c:v>
                </c:pt>
                <c:pt idx="230">
                  <c:v>3.7774899999999998</c:v>
                </c:pt>
                <c:pt idx="231">
                  <c:v>3.6231460000000002</c:v>
                </c:pt>
                <c:pt idx="232">
                  <c:v>3.4730240000000001</c:v>
                </c:pt>
                <c:pt idx="233">
                  <c:v>3.3273869999999999</c:v>
                </c:pt>
                <c:pt idx="234">
                  <c:v>3.1865510000000001</c:v>
                </c:pt>
                <c:pt idx="235">
                  <c:v>3.0511479999999978</c:v>
                </c:pt>
                <c:pt idx="236">
                  <c:v>2.9217870000000001</c:v>
                </c:pt>
                <c:pt idx="237">
                  <c:v>2.798867</c:v>
                </c:pt>
                <c:pt idx="238">
                  <c:v>2.6817099999999998</c:v>
                </c:pt>
                <c:pt idx="239">
                  <c:v>2.5707119999999999</c:v>
                </c:pt>
                <c:pt idx="240">
                  <c:v>2.4657439999999977</c:v>
                </c:pt>
                <c:pt idx="241">
                  <c:v>2.3672200000000001</c:v>
                </c:pt>
                <c:pt idx="242">
                  <c:v>2.2757779999999999</c:v>
                </c:pt>
                <c:pt idx="243">
                  <c:v>2.1907199999999998</c:v>
                </c:pt>
                <c:pt idx="244">
                  <c:v>2.1112819999999997</c:v>
                </c:pt>
                <c:pt idx="245">
                  <c:v>2.0376319999999999</c:v>
                </c:pt>
                <c:pt idx="246">
                  <c:v>1.9699169999999999</c:v>
                </c:pt>
                <c:pt idx="247">
                  <c:v>1.9062880000000029</c:v>
                </c:pt>
                <c:pt idx="248">
                  <c:v>1.8468709999999999</c:v>
                </c:pt>
                <c:pt idx="249">
                  <c:v>1.791285</c:v>
                </c:pt>
                <c:pt idx="250">
                  <c:v>1.7391899999999998</c:v>
                </c:pt>
                <c:pt idx="251">
                  <c:v>1.6902890000000026</c:v>
                </c:pt>
              </c:numCache>
            </c:numRef>
          </c:yVal>
          <c:smooth val="1"/>
        </c:ser>
        <c:axId val="100009856"/>
        <c:axId val="100016128"/>
      </c:scatterChart>
      <c:valAx>
        <c:axId val="100009856"/>
        <c:scaling>
          <c:orientation val="minMax"/>
        </c:scaling>
        <c:axPos val="b"/>
        <c:title>
          <c:tx>
            <c:rich>
              <a:bodyPr/>
              <a:lstStyle/>
              <a:p>
                <a:pPr>
                  <a:defRPr/>
                </a:pPr>
                <a:r>
                  <a:rPr lang="en-US"/>
                  <a:t>Elongation</a:t>
                </a:r>
                <a:r>
                  <a:rPr lang="en-US" baseline="0"/>
                  <a:t> (in)</a:t>
                </a:r>
                <a:endParaRPr lang="en-US"/>
              </a:p>
            </c:rich>
          </c:tx>
          <c:layout/>
        </c:title>
        <c:numFmt formatCode="General" sourceLinked="1"/>
        <c:majorTickMark val="none"/>
        <c:tickLblPos val="nextTo"/>
        <c:crossAx val="100016128"/>
        <c:crosses val="autoZero"/>
        <c:crossBetween val="midCat"/>
      </c:valAx>
      <c:valAx>
        <c:axId val="100016128"/>
        <c:scaling>
          <c:orientation val="minMax"/>
        </c:scaling>
        <c:axPos val="l"/>
        <c:majorGridlines/>
        <c:title>
          <c:tx>
            <c:rich>
              <a:bodyPr/>
              <a:lstStyle/>
              <a:p>
                <a:pPr>
                  <a:defRPr/>
                </a:pPr>
                <a:r>
                  <a:rPr lang="en-US"/>
                  <a:t>Load (Klbs)</a:t>
                </a:r>
              </a:p>
            </c:rich>
          </c:tx>
          <c:layout/>
        </c:title>
        <c:numFmt formatCode="General" sourceLinked="1"/>
        <c:majorTickMark val="none"/>
        <c:tickLblPos val="nextTo"/>
        <c:crossAx val="100009856"/>
        <c:crosses val="autoZero"/>
        <c:crossBetween val="midCat"/>
      </c:valAx>
    </c:plotArea>
    <c:legend>
      <c:legendPos val="r"/>
      <c:layout/>
    </c:legend>
    <c:plotVisOnly val="1"/>
  </c:chart>
  <c:spPr>
    <a:solidFill>
      <a:srgbClr val="002060"/>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a:defRPr sz="1200"/>
            </a:lvl1pPr>
          </a:lstStyle>
          <a:p>
            <a:pPr>
              <a:defRPr/>
            </a:pPr>
            <a:endParaRPr lang="en-US"/>
          </a:p>
        </p:txBody>
      </p:sp>
      <p:sp>
        <p:nvSpPr>
          <p:cNvPr id="33795"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a:defRPr sz="1200"/>
            </a:lvl1pPr>
          </a:lstStyle>
          <a:p>
            <a:pPr>
              <a:defRPr/>
            </a:pPr>
            <a:endParaRPr lang="en-US"/>
          </a:p>
        </p:txBody>
      </p:sp>
      <p:sp>
        <p:nvSpPr>
          <p:cNvPr id="33796" name="Rectangle 4"/>
          <p:cNvSpPr>
            <a:spLocks noGrp="1" noChangeArrowheads="1"/>
          </p:cNvSpPr>
          <p:nvPr>
            <p:ph type="ftr" sz="quarter" idx="2"/>
          </p:nvPr>
        </p:nvSpPr>
        <p:spPr bwMode="auto">
          <a:xfrm>
            <a:off x="0" y="8848725"/>
            <a:ext cx="3038475" cy="460375"/>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a:defRPr sz="1200"/>
            </a:lvl1pPr>
          </a:lstStyle>
          <a:p>
            <a:pPr>
              <a:defRPr/>
            </a:pPr>
            <a:endParaRPr lang="en-US"/>
          </a:p>
        </p:txBody>
      </p:sp>
      <p:sp>
        <p:nvSpPr>
          <p:cNvPr id="33797" name="Rectangle 5"/>
          <p:cNvSpPr>
            <a:spLocks noGrp="1" noChangeArrowheads="1"/>
          </p:cNvSpPr>
          <p:nvPr>
            <p:ph type="sldNum" sz="quarter" idx="3"/>
          </p:nvPr>
        </p:nvSpPr>
        <p:spPr bwMode="auto">
          <a:xfrm>
            <a:off x="3971925" y="8848725"/>
            <a:ext cx="3038475" cy="460375"/>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a:defRPr sz="1200"/>
            </a:lvl1pPr>
          </a:lstStyle>
          <a:p>
            <a:pPr>
              <a:defRPr/>
            </a:pPr>
            <a:fld id="{8F3CD9DC-27A4-4CD7-8F60-61EBFA695FE8}"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a:defRPr sz="1200"/>
            </a:lvl1pPr>
          </a:lstStyle>
          <a:p>
            <a:pPr>
              <a:defRPr/>
            </a:pPr>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a:defRPr sz="1200"/>
            </a:lvl1pPr>
          </a:lstStyle>
          <a:p>
            <a:pPr>
              <a:defRPr/>
            </a:pPr>
            <a:endParaRPr lang="en-US"/>
          </a:p>
        </p:txBody>
      </p:sp>
      <p:sp>
        <p:nvSpPr>
          <p:cNvPr id="51204"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a:defRPr sz="1200"/>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a:defRPr sz="1200"/>
            </a:lvl1pPr>
          </a:lstStyle>
          <a:p>
            <a:pPr>
              <a:defRPr/>
            </a:pPr>
            <a:fld id="{0F02E2A1-9E56-42F8-A85F-611F6470061B}"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EB4718C-D5C4-4C48-87E8-D0DB669D750C}" type="slidenum">
              <a:rPr lang="en-US" smtClean="0"/>
              <a:pPr/>
              <a:t>1</a:t>
            </a:fld>
            <a:endParaRPr lang="en-US"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pt-BR" smtClean="0"/>
          </a:p>
        </p:txBody>
      </p:sp>
      <p:sp>
        <p:nvSpPr>
          <p:cNvPr id="61444" name="Slide Number Placeholder 3"/>
          <p:cNvSpPr>
            <a:spLocks noGrp="1"/>
          </p:cNvSpPr>
          <p:nvPr>
            <p:ph type="sldNum" sz="quarter" idx="5"/>
          </p:nvPr>
        </p:nvSpPr>
        <p:spPr>
          <a:noFill/>
        </p:spPr>
        <p:txBody>
          <a:bodyPr/>
          <a:lstStyle/>
          <a:p>
            <a:fld id="{30DC741F-C70D-49F1-B99D-23C299A88643}"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pt-BR" smtClean="0"/>
          </a:p>
        </p:txBody>
      </p:sp>
      <p:sp>
        <p:nvSpPr>
          <p:cNvPr id="62468" name="Slide Number Placeholder 3"/>
          <p:cNvSpPr>
            <a:spLocks noGrp="1"/>
          </p:cNvSpPr>
          <p:nvPr>
            <p:ph type="sldNum" sz="quarter" idx="5"/>
          </p:nvPr>
        </p:nvSpPr>
        <p:spPr>
          <a:noFill/>
        </p:spPr>
        <p:txBody>
          <a:bodyPr/>
          <a:lstStyle/>
          <a:p>
            <a:fld id="{F438CA31-A6DE-4068-A77F-26D0B807143C}"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pt-BR" smtClean="0"/>
          </a:p>
        </p:txBody>
      </p:sp>
      <p:sp>
        <p:nvSpPr>
          <p:cNvPr id="63492" name="Slide Number Placeholder 3"/>
          <p:cNvSpPr>
            <a:spLocks noGrp="1"/>
          </p:cNvSpPr>
          <p:nvPr>
            <p:ph type="sldNum" sz="quarter" idx="5"/>
          </p:nvPr>
        </p:nvSpPr>
        <p:spPr>
          <a:noFill/>
        </p:spPr>
        <p:txBody>
          <a:bodyPr/>
          <a:lstStyle/>
          <a:p>
            <a:fld id="{7CD250E8-C277-41E7-9096-D365FE5BCA4E}"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pt-BR" smtClean="0"/>
          </a:p>
        </p:txBody>
      </p:sp>
      <p:sp>
        <p:nvSpPr>
          <p:cNvPr id="64516" name="Slide Number Placeholder 3"/>
          <p:cNvSpPr>
            <a:spLocks noGrp="1"/>
          </p:cNvSpPr>
          <p:nvPr>
            <p:ph type="sldNum" sz="quarter" idx="5"/>
          </p:nvPr>
        </p:nvSpPr>
        <p:spPr>
          <a:noFill/>
        </p:spPr>
        <p:txBody>
          <a:bodyPr/>
          <a:lstStyle/>
          <a:p>
            <a:fld id="{5E975FBE-9A14-419E-8A53-DFE3557AD3D8}"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pt-BR" smtClean="0"/>
          </a:p>
        </p:txBody>
      </p:sp>
      <p:sp>
        <p:nvSpPr>
          <p:cNvPr id="65540" name="Slide Number Placeholder 3"/>
          <p:cNvSpPr>
            <a:spLocks noGrp="1"/>
          </p:cNvSpPr>
          <p:nvPr>
            <p:ph type="sldNum" sz="quarter" idx="5"/>
          </p:nvPr>
        </p:nvSpPr>
        <p:spPr>
          <a:noFill/>
        </p:spPr>
        <p:txBody>
          <a:bodyPr/>
          <a:lstStyle/>
          <a:p>
            <a:fld id="{F23AD842-E0CC-4B95-BF46-C40F079823AE}"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pt-BR" smtClean="0"/>
          </a:p>
        </p:txBody>
      </p:sp>
      <p:sp>
        <p:nvSpPr>
          <p:cNvPr id="66564" name="Slide Number Placeholder 3"/>
          <p:cNvSpPr>
            <a:spLocks noGrp="1"/>
          </p:cNvSpPr>
          <p:nvPr>
            <p:ph type="sldNum" sz="quarter" idx="5"/>
          </p:nvPr>
        </p:nvSpPr>
        <p:spPr>
          <a:noFill/>
        </p:spPr>
        <p:txBody>
          <a:bodyPr/>
          <a:lstStyle/>
          <a:p>
            <a:fld id="{EA27B6DF-917A-4E29-BECF-5F96C6B2B017}"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pt-BR" smtClean="0"/>
          </a:p>
        </p:txBody>
      </p:sp>
      <p:sp>
        <p:nvSpPr>
          <p:cNvPr id="67588" name="Slide Number Placeholder 3"/>
          <p:cNvSpPr>
            <a:spLocks noGrp="1"/>
          </p:cNvSpPr>
          <p:nvPr>
            <p:ph type="sldNum" sz="quarter" idx="5"/>
          </p:nvPr>
        </p:nvSpPr>
        <p:spPr>
          <a:noFill/>
        </p:spPr>
        <p:txBody>
          <a:bodyPr/>
          <a:lstStyle/>
          <a:p>
            <a:fld id="{B9ABEEE8-99D0-4B3F-85CD-072C7DDB3CAF}"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pt-BR" smtClean="0"/>
          </a:p>
        </p:txBody>
      </p:sp>
      <p:sp>
        <p:nvSpPr>
          <p:cNvPr id="68612" name="Slide Number Placeholder 3"/>
          <p:cNvSpPr>
            <a:spLocks noGrp="1"/>
          </p:cNvSpPr>
          <p:nvPr>
            <p:ph type="sldNum" sz="quarter" idx="5"/>
          </p:nvPr>
        </p:nvSpPr>
        <p:spPr>
          <a:noFill/>
        </p:spPr>
        <p:txBody>
          <a:bodyPr/>
          <a:lstStyle/>
          <a:p>
            <a:fld id="{F44DD715-CD9C-4C10-A2B4-0B023E21825B}"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pt-BR" smtClean="0"/>
          </a:p>
        </p:txBody>
      </p:sp>
      <p:sp>
        <p:nvSpPr>
          <p:cNvPr id="69636" name="Slide Number Placeholder 3"/>
          <p:cNvSpPr>
            <a:spLocks noGrp="1"/>
          </p:cNvSpPr>
          <p:nvPr>
            <p:ph type="sldNum" sz="quarter" idx="5"/>
          </p:nvPr>
        </p:nvSpPr>
        <p:spPr>
          <a:noFill/>
        </p:spPr>
        <p:txBody>
          <a:bodyPr/>
          <a:lstStyle/>
          <a:p>
            <a:fld id="{7201F79D-69D9-40F8-A40A-1686BE59D5C9}"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pt-BR" smtClean="0"/>
          </a:p>
        </p:txBody>
      </p:sp>
      <p:sp>
        <p:nvSpPr>
          <p:cNvPr id="70660" name="Slide Number Placeholder 3"/>
          <p:cNvSpPr>
            <a:spLocks noGrp="1"/>
          </p:cNvSpPr>
          <p:nvPr>
            <p:ph type="sldNum" sz="quarter" idx="5"/>
          </p:nvPr>
        </p:nvSpPr>
        <p:spPr>
          <a:noFill/>
        </p:spPr>
        <p:txBody>
          <a:bodyPr/>
          <a:lstStyle/>
          <a:p>
            <a:fld id="{D6071843-5C93-40A1-8F7C-FFDF54607CA4}"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pt-BR" smtClean="0"/>
          </a:p>
        </p:txBody>
      </p:sp>
      <p:sp>
        <p:nvSpPr>
          <p:cNvPr id="53252" name="Slide Number Placeholder 3"/>
          <p:cNvSpPr>
            <a:spLocks noGrp="1"/>
          </p:cNvSpPr>
          <p:nvPr>
            <p:ph type="sldNum" sz="quarter" idx="5"/>
          </p:nvPr>
        </p:nvSpPr>
        <p:spPr>
          <a:noFill/>
        </p:spPr>
        <p:txBody>
          <a:bodyPr/>
          <a:lstStyle/>
          <a:p>
            <a:fld id="{F479F944-7E2E-4FB2-88E6-9B891574FA3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pt-BR" smtClean="0"/>
          </a:p>
        </p:txBody>
      </p:sp>
      <p:sp>
        <p:nvSpPr>
          <p:cNvPr id="71684" name="Slide Number Placeholder 3"/>
          <p:cNvSpPr>
            <a:spLocks noGrp="1"/>
          </p:cNvSpPr>
          <p:nvPr>
            <p:ph type="sldNum" sz="quarter" idx="5"/>
          </p:nvPr>
        </p:nvSpPr>
        <p:spPr>
          <a:noFill/>
        </p:spPr>
        <p:txBody>
          <a:bodyPr/>
          <a:lstStyle/>
          <a:p>
            <a:fld id="{CD2B70DB-D9F8-4C4C-AC82-14B18B28955E}"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pt-BR" smtClean="0"/>
          </a:p>
        </p:txBody>
      </p:sp>
      <p:sp>
        <p:nvSpPr>
          <p:cNvPr id="72708" name="Slide Number Placeholder 3"/>
          <p:cNvSpPr>
            <a:spLocks noGrp="1"/>
          </p:cNvSpPr>
          <p:nvPr>
            <p:ph type="sldNum" sz="quarter" idx="5"/>
          </p:nvPr>
        </p:nvSpPr>
        <p:spPr>
          <a:noFill/>
        </p:spPr>
        <p:txBody>
          <a:bodyPr/>
          <a:lstStyle/>
          <a:p>
            <a:fld id="{3631B161-523B-49F2-A3B5-AB0F4F81617B}"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pt-BR" smtClean="0"/>
          </a:p>
        </p:txBody>
      </p:sp>
      <p:sp>
        <p:nvSpPr>
          <p:cNvPr id="73732" name="Slide Number Placeholder 3"/>
          <p:cNvSpPr>
            <a:spLocks noGrp="1"/>
          </p:cNvSpPr>
          <p:nvPr>
            <p:ph type="sldNum" sz="quarter" idx="5"/>
          </p:nvPr>
        </p:nvSpPr>
        <p:spPr>
          <a:noFill/>
        </p:spPr>
        <p:txBody>
          <a:bodyPr/>
          <a:lstStyle/>
          <a:p>
            <a:fld id="{91163B16-B5FF-484F-85AB-5AE505472E61}"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pt-BR" smtClean="0"/>
          </a:p>
        </p:txBody>
      </p:sp>
      <p:sp>
        <p:nvSpPr>
          <p:cNvPr id="74756" name="Slide Number Placeholder 3"/>
          <p:cNvSpPr>
            <a:spLocks noGrp="1"/>
          </p:cNvSpPr>
          <p:nvPr>
            <p:ph type="sldNum" sz="quarter" idx="5"/>
          </p:nvPr>
        </p:nvSpPr>
        <p:spPr>
          <a:noFill/>
        </p:spPr>
        <p:txBody>
          <a:bodyPr/>
          <a:lstStyle/>
          <a:p>
            <a:fld id="{A1B550A6-5562-4799-89D8-B6C533BE4EBB}"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pt-BR" smtClean="0"/>
          </a:p>
        </p:txBody>
      </p:sp>
      <p:sp>
        <p:nvSpPr>
          <p:cNvPr id="75780" name="Slide Number Placeholder 3"/>
          <p:cNvSpPr>
            <a:spLocks noGrp="1"/>
          </p:cNvSpPr>
          <p:nvPr>
            <p:ph type="sldNum" sz="quarter" idx="5"/>
          </p:nvPr>
        </p:nvSpPr>
        <p:spPr>
          <a:noFill/>
        </p:spPr>
        <p:txBody>
          <a:bodyPr/>
          <a:lstStyle/>
          <a:p>
            <a:fld id="{38691E2E-5422-49B9-A6F0-3A3D3EB3F18A}"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pt-BR" smtClean="0"/>
          </a:p>
        </p:txBody>
      </p:sp>
      <p:sp>
        <p:nvSpPr>
          <p:cNvPr id="76804" name="Slide Number Placeholder 3"/>
          <p:cNvSpPr>
            <a:spLocks noGrp="1"/>
          </p:cNvSpPr>
          <p:nvPr>
            <p:ph type="sldNum" sz="quarter" idx="5"/>
          </p:nvPr>
        </p:nvSpPr>
        <p:spPr>
          <a:noFill/>
        </p:spPr>
        <p:txBody>
          <a:bodyPr/>
          <a:lstStyle/>
          <a:p>
            <a:fld id="{E4F7BCCC-A1C5-46F6-9E42-DA58A266E853}"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pt-BR" smtClean="0"/>
          </a:p>
        </p:txBody>
      </p:sp>
      <p:sp>
        <p:nvSpPr>
          <p:cNvPr id="77828" name="Slide Number Placeholder 3"/>
          <p:cNvSpPr>
            <a:spLocks noGrp="1"/>
          </p:cNvSpPr>
          <p:nvPr>
            <p:ph type="sldNum" sz="quarter" idx="5"/>
          </p:nvPr>
        </p:nvSpPr>
        <p:spPr>
          <a:noFill/>
        </p:spPr>
        <p:txBody>
          <a:bodyPr/>
          <a:lstStyle/>
          <a:p>
            <a:fld id="{0B629A98-7E37-4574-8822-9C4DA8C88652}"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pt-BR" smtClean="0"/>
          </a:p>
        </p:txBody>
      </p:sp>
      <p:sp>
        <p:nvSpPr>
          <p:cNvPr id="78852" name="Slide Number Placeholder 3"/>
          <p:cNvSpPr>
            <a:spLocks noGrp="1"/>
          </p:cNvSpPr>
          <p:nvPr>
            <p:ph type="sldNum" sz="quarter" idx="5"/>
          </p:nvPr>
        </p:nvSpPr>
        <p:spPr>
          <a:noFill/>
        </p:spPr>
        <p:txBody>
          <a:bodyPr/>
          <a:lstStyle/>
          <a:p>
            <a:fld id="{AB538DBC-E6A7-4ECD-A0F5-17CA0AD8ED43}"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pt-BR" smtClean="0"/>
          </a:p>
        </p:txBody>
      </p:sp>
      <p:sp>
        <p:nvSpPr>
          <p:cNvPr id="79876" name="Slide Number Placeholder 3"/>
          <p:cNvSpPr>
            <a:spLocks noGrp="1"/>
          </p:cNvSpPr>
          <p:nvPr>
            <p:ph type="sldNum" sz="quarter" idx="5"/>
          </p:nvPr>
        </p:nvSpPr>
        <p:spPr>
          <a:noFill/>
        </p:spPr>
        <p:txBody>
          <a:bodyPr/>
          <a:lstStyle/>
          <a:p>
            <a:fld id="{37F1B193-E408-4823-AA6E-E0A892A596C0}"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pt-BR" smtClean="0"/>
          </a:p>
        </p:txBody>
      </p:sp>
      <p:sp>
        <p:nvSpPr>
          <p:cNvPr id="80900" name="Slide Number Placeholder 3"/>
          <p:cNvSpPr>
            <a:spLocks noGrp="1"/>
          </p:cNvSpPr>
          <p:nvPr>
            <p:ph type="sldNum" sz="quarter" idx="5"/>
          </p:nvPr>
        </p:nvSpPr>
        <p:spPr>
          <a:noFill/>
        </p:spPr>
        <p:txBody>
          <a:bodyPr/>
          <a:lstStyle/>
          <a:p>
            <a:fld id="{DAB12C80-708F-4080-9E6B-FE85F1FD9886}"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pt-BR" smtClean="0"/>
          </a:p>
        </p:txBody>
      </p:sp>
      <p:sp>
        <p:nvSpPr>
          <p:cNvPr id="54276" name="Slide Number Placeholder 3"/>
          <p:cNvSpPr>
            <a:spLocks noGrp="1"/>
          </p:cNvSpPr>
          <p:nvPr>
            <p:ph type="sldNum" sz="quarter" idx="5"/>
          </p:nvPr>
        </p:nvSpPr>
        <p:spPr>
          <a:noFill/>
        </p:spPr>
        <p:txBody>
          <a:bodyPr/>
          <a:lstStyle/>
          <a:p>
            <a:fld id="{2C7D275F-625C-433D-8F43-6C9D3F5AA1B0}"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pt-BR" smtClean="0"/>
          </a:p>
        </p:txBody>
      </p:sp>
      <p:sp>
        <p:nvSpPr>
          <p:cNvPr id="81924" name="Slide Number Placeholder 3"/>
          <p:cNvSpPr>
            <a:spLocks noGrp="1"/>
          </p:cNvSpPr>
          <p:nvPr>
            <p:ph type="sldNum" sz="quarter" idx="5"/>
          </p:nvPr>
        </p:nvSpPr>
        <p:spPr>
          <a:noFill/>
        </p:spPr>
        <p:txBody>
          <a:bodyPr/>
          <a:lstStyle/>
          <a:p>
            <a:fld id="{09D636D8-53AD-433A-B38A-5806E07346D5}"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pt-BR" smtClean="0"/>
          </a:p>
        </p:txBody>
      </p:sp>
      <p:sp>
        <p:nvSpPr>
          <p:cNvPr id="82948" name="Slide Number Placeholder 3"/>
          <p:cNvSpPr>
            <a:spLocks noGrp="1"/>
          </p:cNvSpPr>
          <p:nvPr>
            <p:ph type="sldNum" sz="quarter" idx="5"/>
          </p:nvPr>
        </p:nvSpPr>
        <p:spPr>
          <a:noFill/>
        </p:spPr>
        <p:txBody>
          <a:bodyPr/>
          <a:lstStyle/>
          <a:p>
            <a:fld id="{16AEDDAC-696B-4BA7-9F99-F4BB50A085A2}"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pt-BR" smtClean="0"/>
          </a:p>
        </p:txBody>
      </p:sp>
      <p:sp>
        <p:nvSpPr>
          <p:cNvPr id="83972" name="Slide Number Placeholder 3"/>
          <p:cNvSpPr>
            <a:spLocks noGrp="1"/>
          </p:cNvSpPr>
          <p:nvPr>
            <p:ph type="sldNum" sz="quarter" idx="5"/>
          </p:nvPr>
        </p:nvSpPr>
        <p:spPr>
          <a:noFill/>
        </p:spPr>
        <p:txBody>
          <a:bodyPr/>
          <a:lstStyle/>
          <a:p>
            <a:fld id="{CD2C1DA9-98F4-4640-A5AE-24AB5E510BF2}"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pt-BR" smtClean="0"/>
          </a:p>
        </p:txBody>
      </p:sp>
      <p:sp>
        <p:nvSpPr>
          <p:cNvPr id="84996" name="Slide Number Placeholder 3"/>
          <p:cNvSpPr>
            <a:spLocks noGrp="1"/>
          </p:cNvSpPr>
          <p:nvPr>
            <p:ph type="sldNum" sz="quarter" idx="5"/>
          </p:nvPr>
        </p:nvSpPr>
        <p:spPr>
          <a:noFill/>
        </p:spPr>
        <p:txBody>
          <a:bodyPr/>
          <a:lstStyle/>
          <a:p>
            <a:fld id="{E4F01E06-4B22-4D3C-9A48-D20B305962B6}"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pt-BR" smtClean="0"/>
          </a:p>
        </p:txBody>
      </p:sp>
      <p:sp>
        <p:nvSpPr>
          <p:cNvPr id="86020" name="Slide Number Placeholder 3"/>
          <p:cNvSpPr>
            <a:spLocks noGrp="1"/>
          </p:cNvSpPr>
          <p:nvPr>
            <p:ph type="sldNum" sz="quarter" idx="5"/>
          </p:nvPr>
        </p:nvSpPr>
        <p:spPr>
          <a:noFill/>
        </p:spPr>
        <p:txBody>
          <a:bodyPr/>
          <a:lstStyle/>
          <a:p>
            <a:fld id="{3758C79D-03E2-4337-A5FB-97951CF19DD6}"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pt-BR" smtClean="0"/>
          </a:p>
        </p:txBody>
      </p:sp>
      <p:sp>
        <p:nvSpPr>
          <p:cNvPr id="87044" name="Slide Number Placeholder 3"/>
          <p:cNvSpPr>
            <a:spLocks noGrp="1"/>
          </p:cNvSpPr>
          <p:nvPr>
            <p:ph type="sldNum" sz="quarter" idx="5"/>
          </p:nvPr>
        </p:nvSpPr>
        <p:spPr>
          <a:noFill/>
        </p:spPr>
        <p:txBody>
          <a:bodyPr/>
          <a:lstStyle/>
          <a:p>
            <a:fld id="{E6B09054-82D4-4C3C-AD24-EFFE4BE8D3D0}" type="slidenum">
              <a:rPr lang="en-US" smtClean="0"/>
              <a:pPr/>
              <a:t>36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pt-BR" smtClean="0"/>
          </a:p>
        </p:txBody>
      </p:sp>
      <p:sp>
        <p:nvSpPr>
          <p:cNvPr id="55300" name="Slide Number Placeholder 3"/>
          <p:cNvSpPr>
            <a:spLocks noGrp="1"/>
          </p:cNvSpPr>
          <p:nvPr>
            <p:ph type="sldNum" sz="quarter" idx="5"/>
          </p:nvPr>
        </p:nvSpPr>
        <p:spPr>
          <a:noFill/>
        </p:spPr>
        <p:txBody>
          <a:bodyPr/>
          <a:lstStyle/>
          <a:p>
            <a:fld id="{E6B8CA82-EB03-4B4B-A751-5507DAA6A57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pt-BR" smtClean="0"/>
          </a:p>
        </p:txBody>
      </p:sp>
      <p:sp>
        <p:nvSpPr>
          <p:cNvPr id="56324" name="Slide Number Placeholder 3"/>
          <p:cNvSpPr>
            <a:spLocks noGrp="1"/>
          </p:cNvSpPr>
          <p:nvPr>
            <p:ph type="sldNum" sz="quarter" idx="5"/>
          </p:nvPr>
        </p:nvSpPr>
        <p:spPr>
          <a:noFill/>
        </p:spPr>
        <p:txBody>
          <a:bodyPr/>
          <a:lstStyle/>
          <a:p>
            <a:fld id="{137AF985-9078-4CD3-8F53-0E3910D54BD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pt-BR" smtClean="0"/>
          </a:p>
        </p:txBody>
      </p:sp>
      <p:sp>
        <p:nvSpPr>
          <p:cNvPr id="57348" name="Slide Number Placeholder 3"/>
          <p:cNvSpPr>
            <a:spLocks noGrp="1"/>
          </p:cNvSpPr>
          <p:nvPr>
            <p:ph type="sldNum" sz="quarter" idx="5"/>
          </p:nvPr>
        </p:nvSpPr>
        <p:spPr>
          <a:noFill/>
        </p:spPr>
        <p:txBody>
          <a:bodyPr/>
          <a:lstStyle/>
          <a:p>
            <a:fld id="{01831397-8C36-4CF9-8D43-439C72371EE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pt-BR" smtClean="0"/>
          </a:p>
        </p:txBody>
      </p:sp>
      <p:sp>
        <p:nvSpPr>
          <p:cNvPr id="58372" name="Slide Number Placeholder 3"/>
          <p:cNvSpPr>
            <a:spLocks noGrp="1"/>
          </p:cNvSpPr>
          <p:nvPr>
            <p:ph type="sldNum" sz="quarter" idx="5"/>
          </p:nvPr>
        </p:nvSpPr>
        <p:spPr>
          <a:noFill/>
        </p:spPr>
        <p:txBody>
          <a:bodyPr/>
          <a:lstStyle/>
          <a:p>
            <a:fld id="{9FE0034B-A4FB-43B2-931B-6EE84ED52E34}"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pt-BR" smtClean="0"/>
          </a:p>
        </p:txBody>
      </p:sp>
      <p:sp>
        <p:nvSpPr>
          <p:cNvPr id="59396" name="Slide Number Placeholder 3"/>
          <p:cNvSpPr>
            <a:spLocks noGrp="1"/>
          </p:cNvSpPr>
          <p:nvPr>
            <p:ph type="sldNum" sz="quarter" idx="5"/>
          </p:nvPr>
        </p:nvSpPr>
        <p:spPr>
          <a:noFill/>
        </p:spPr>
        <p:txBody>
          <a:bodyPr/>
          <a:lstStyle/>
          <a:p>
            <a:fld id="{0D9C5142-0872-4D92-912E-6B3F832AEB04}"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pt-BR" smtClean="0"/>
          </a:p>
        </p:txBody>
      </p:sp>
      <p:sp>
        <p:nvSpPr>
          <p:cNvPr id="60420" name="Slide Number Placeholder 3"/>
          <p:cNvSpPr>
            <a:spLocks noGrp="1"/>
          </p:cNvSpPr>
          <p:nvPr>
            <p:ph type="sldNum" sz="quarter" idx="5"/>
          </p:nvPr>
        </p:nvSpPr>
        <p:spPr>
          <a:noFill/>
        </p:spPr>
        <p:txBody>
          <a:bodyPr/>
          <a:lstStyle/>
          <a:p>
            <a:fld id="{86C7FFD5-3BFA-489B-8AEF-BE61795EA6C6}"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8BD0032C-99CD-4E2A-AE85-E4CBAD76215A}"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4BA2DA8E-5378-4BD4-871B-A942AB3605FD}"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76200"/>
            <a:ext cx="20955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61341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5F8088C5-7684-4608-B083-D3C5A4D03A6C}"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0668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066800"/>
            <a:ext cx="4114800" cy="5029200"/>
          </a:xfrm>
        </p:spPr>
        <p:txBody>
          <a:bodyPr/>
          <a:lstStyle/>
          <a:p>
            <a:pPr lvl="0"/>
            <a:endParaRPr lang="en-US" noProof="0" smtClean="0"/>
          </a:p>
        </p:txBody>
      </p:sp>
      <p:sp>
        <p:nvSpPr>
          <p:cNvPr id="5" name="Footer Placeholder 4"/>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044F683-551C-4859-96F5-B00CF5C1077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78D2EFF9-D360-44C7-9C3C-0E143C1C6C9E}"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C6353A06-7B08-4DE8-87C3-7565C7FF8C2D}"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668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BF1B9068-5A2E-4C7E-BB6A-B24945BC47D7}"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ABA07C89-8395-45B8-B991-5236B1913048}"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7B8EF158-B1AC-4688-BEAF-04012796C3F9}"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58A61DEA-06A5-4C32-935A-B1F30AC97DB8}"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4D60EB4-4CCE-4ADC-A58B-17B647C3F616}"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a:lvl1pPr>
          </a:lstStyle>
          <a:p>
            <a:pPr>
              <a:defRPr/>
            </a:pPr>
            <a:endParaRPr lang="en-US"/>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5D1DC28-0331-4CEB-8C10-7FE05714E3CA}"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762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066800"/>
            <a:ext cx="8382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524000" y="3962400"/>
            <a:ext cx="5943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pPr>
              <a:defRPr/>
            </a:pPr>
            <a:endParaRPr lang="en-US"/>
          </a:p>
          <a:p>
            <a:pPr>
              <a:defRPr/>
            </a:pPr>
            <a:endParaRPr lang="en-US"/>
          </a:p>
        </p:txBody>
      </p:sp>
      <p:sp>
        <p:nvSpPr>
          <p:cNvPr id="1030" name="Rectangle 6"/>
          <p:cNvSpPr>
            <a:spLocks noGrp="1" noChangeArrowheads="1"/>
          </p:cNvSpPr>
          <p:nvPr>
            <p:ph type="sldNum" sz="quarter" idx="4"/>
          </p:nvPr>
        </p:nvSpPr>
        <p:spPr bwMode="auto">
          <a:xfrm>
            <a:off x="73914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defRPr>
            </a:lvl1pPr>
          </a:lstStyle>
          <a:p>
            <a:pPr>
              <a:defRPr/>
            </a:pPr>
            <a:fld id="{B616C22F-CC47-4F57-93BA-071607205732}" type="slidenum">
              <a:rPr lang="en-US"/>
              <a:pPr>
                <a:defRPr/>
              </a:pPr>
              <a:t>‹nº›</a:t>
            </a:fld>
            <a:endParaRPr lang="en-US"/>
          </a:p>
        </p:txBody>
      </p:sp>
      <p:pic>
        <p:nvPicPr>
          <p:cNvPr id="2054" name="Picture 10" descr="Ohio State logo red"/>
          <p:cNvPicPr>
            <a:picLocks noChangeAspect="1" noChangeArrowheads="1"/>
          </p:cNvPicPr>
          <p:nvPr userDrawn="1"/>
        </p:nvPicPr>
        <p:blipFill>
          <a:blip r:embed="rId14" cstate="print"/>
          <a:srcRect/>
          <a:stretch>
            <a:fillRect/>
          </a:stretch>
        </p:blipFill>
        <p:spPr bwMode="auto">
          <a:xfrm>
            <a:off x="60325" y="47625"/>
            <a:ext cx="693738" cy="693738"/>
          </a:xfrm>
          <a:prstGeom prst="rect">
            <a:avLst/>
          </a:prstGeom>
          <a:noFill/>
          <a:ln w="9525">
            <a:noFill/>
            <a:miter lim="800000"/>
            <a:headEnd/>
            <a:tailEnd/>
          </a:ln>
        </p:spPr>
      </p:pic>
      <p:pic>
        <p:nvPicPr>
          <p:cNvPr id="2055" name="Picture 11"/>
          <p:cNvPicPr>
            <a:picLocks noChangeAspect="1" noChangeArrowheads="1"/>
          </p:cNvPicPr>
          <p:nvPr userDrawn="1"/>
        </p:nvPicPr>
        <p:blipFill>
          <a:blip r:embed="rId15" cstate="print"/>
          <a:srcRect l="21739" t="39120" r="54608" b="51852"/>
          <a:stretch>
            <a:fillRect/>
          </a:stretch>
        </p:blipFill>
        <p:spPr bwMode="auto">
          <a:xfrm>
            <a:off x="7467600" y="73025"/>
            <a:ext cx="1644650" cy="612775"/>
          </a:xfrm>
          <a:prstGeom prst="rect">
            <a:avLst/>
          </a:prstGeom>
          <a:noFill/>
          <a:ln w="9525">
            <a:noFill/>
            <a:miter lim="800000"/>
            <a:headEnd/>
            <a:tailEnd/>
          </a:ln>
        </p:spPr>
      </p:pic>
      <p:sp>
        <p:nvSpPr>
          <p:cNvPr id="1036" name="Line 12"/>
          <p:cNvSpPr>
            <a:spLocks noChangeShapeType="1"/>
          </p:cNvSpPr>
          <p:nvPr userDrawn="1"/>
        </p:nvSpPr>
        <p:spPr bwMode="auto">
          <a:xfrm>
            <a:off x="0" y="914400"/>
            <a:ext cx="9144000" cy="0"/>
          </a:xfrm>
          <a:prstGeom prst="line">
            <a:avLst/>
          </a:prstGeom>
          <a:noFill/>
          <a:ln w="25400">
            <a:solidFill>
              <a:srgbClr val="A50021"/>
            </a:solidFill>
            <a:round/>
            <a:headEnd/>
            <a:tailEnd/>
          </a:ln>
          <a:effectLst/>
        </p:spPr>
        <p:txBody>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hf hdr="0" ftr="0" dt="0"/>
  <p:txStyles>
    <p:titleStyle>
      <a:lvl1pPr algn="ctr" rtl="0" eaLnBrk="0" fontAlgn="base" hangingPunct="0">
        <a:spcBef>
          <a:spcPct val="0"/>
        </a:spcBef>
        <a:spcAft>
          <a:spcPct val="0"/>
        </a:spcAft>
        <a:defRPr sz="3600">
          <a:solidFill>
            <a:srgbClr val="000099"/>
          </a:solidFill>
          <a:latin typeface="+mj-lt"/>
          <a:ea typeface="+mj-ea"/>
          <a:cs typeface="+mj-cs"/>
        </a:defRPr>
      </a:lvl1pPr>
      <a:lvl2pPr algn="ctr" rtl="0" eaLnBrk="0" fontAlgn="base" hangingPunct="0">
        <a:spcBef>
          <a:spcPct val="0"/>
        </a:spcBef>
        <a:spcAft>
          <a:spcPct val="0"/>
        </a:spcAft>
        <a:defRPr sz="3600">
          <a:solidFill>
            <a:srgbClr val="000099"/>
          </a:solidFill>
          <a:latin typeface="Times New Roman" pitchFamily="18" charset="0"/>
        </a:defRPr>
      </a:lvl2pPr>
      <a:lvl3pPr algn="ctr" rtl="0" eaLnBrk="0" fontAlgn="base" hangingPunct="0">
        <a:spcBef>
          <a:spcPct val="0"/>
        </a:spcBef>
        <a:spcAft>
          <a:spcPct val="0"/>
        </a:spcAft>
        <a:defRPr sz="3600">
          <a:solidFill>
            <a:srgbClr val="000099"/>
          </a:solidFill>
          <a:latin typeface="Times New Roman" pitchFamily="18" charset="0"/>
        </a:defRPr>
      </a:lvl3pPr>
      <a:lvl4pPr algn="ctr" rtl="0" eaLnBrk="0" fontAlgn="base" hangingPunct="0">
        <a:spcBef>
          <a:spcPct val="0"/>
        </a:spcBef>
        <a:spcAft>
          <a:spcPct val="0"/>
        </a:spcAft>
        <a:defRPr sz="3600">
          <a:solidFill>
            <a:srgbClr val="000099"/>
          </a:solidFill>
          <a:latin typeface="Times New Roman" pitchFamily="18" charset="0"/>
        </a:defRPr>
      </a:lvl4pPr>
      <a:lvl5pPr algn="ctr" rtl="0" eaLnBrk="0" fontAlgn="base" hangingPunct="0">
        <a:spcBef>
          <a:spcPct val="0"/>
        </a:spcBef>
        <a:spcAft>
          <a:spcPct val="0"/>
        </a:spcAft>
        <a:defRPr sz="3600">
          <a:solidFill>
            <a:srgbClr val="000099"/>
          </a:solidFill>
          <a:latin typeface="Times New Roman" pitchFamily="18" charset="0"/>
        </a:defRPr>
      </a:lvl5pPr>
      <a:lvl6pPr marL="457200" algn="ctr" rtl="0" eaLnBrk="0" fontAlgn="base" hangingPunct="0">
        <a:spcBef>
          <a:spcPct val="0"/>
        </a:spcBef>
        <a:spcAft>
          <a:spcPct val="0"/>
        </a:spcAft>
        <a:defRPr sz="3600">
          <a:solidFill>
            <a:srgbClr val="000099"/>
          </a:solidFill>
          <a:latin typeface="Times New Roman" pitchFamily="18" charset="0"/>
        </a:defRPr>
      </a:lvl6pPr>
      <a:lvl7pPr marL="914400" algn="ctr" rtl="0" eaLnBrk="0" fontAlgn="base" hangingPunct="0">
        <a:spcBef>
          <a:spcPct val="0"/>
        </a:spcBef>
        <a:spcAft>
          <a:spcPct val="0"/>
        </a:spcAft>
        <a:defRPr sz="3600">
          <a:solidFill>
            <a:srgbClr val="000099"/>
          </a:solidFill>
          <a:latin typeface="Times New Roman" pitchFamily="18" charset="0"/>
        </a:defRPr>
      </a:lvl7pPr>
      <a:lvl8pPr marL="1371600" algn="ctr" rtl="0" eaLnBrk="0" fontAlgn="base" hangingPunct="0">
        <a:spcBef>
          <a:spcPct val="0"/>
        </a:spcBef>
        <a:spcAft>
          <a:spcPct val="0"/>
        </a:spcAft>
        <a:defRPr sz="3600">
          <a:solidFill>
            <a:srgbClr val="000099"/>
          </a:solidFill>
          <a:latin typeface="Times New Roman" pitchFamily="18" charset="0"/>
        </a:defRPr>
      </a:lvl8pPr>
      <a:lvl9pPr marL="1828800" algn="ctr" rtl="0" eaLnBrk="0" fontAlgn="base" hangingPunct="0">
        <a:spcBef>
          <a:spcPct val="0"/>
        </a:spcBef>
        <a:spcAft>
          <a:spcPct val="0"/>
        </a:spcAft>
        <a:defRPr sz="3600">
          <a:solidFill>
            <a:srgbClr val="000099"/>
          </a:solidFill>
          <a:latin typeface="Times New Roman" pitchFamily="18" charset="0"/>
        </a:defRPr>
      </a:lvl9pPr>
    </p:titleStyle>
    <p:bodyStyle>
      <a:lvl1pPr marL="342900" indent="-342900" algn="just" rtl="0" eaLnBrk="0" fontAlgn="base" hangingPunct="0">
        <a:spcBef>
          <a:spcPct val="20000"/>
        </a:spcBef>
        <a:spcAft>
          <a:spcPct val="0"/>
        </a:spcAft>
        <a:buChar char="•"/>
        <a:defRPr sz="2800">
          <a:solidFill>
            <a:schemeClr val="bg2"/>
          </a:solidFill>
          <a:latin typeface="+mn-lt"/>
          <a:ea typeface="+mn-ea"/>
          <a:cs typeface="+mn-cs"/>
        </a:defRPr>
      </a:lvl1pPr>
      <a:lvl2pPr marL="742950" indent="-285750" algn="just" rtl="0" eaLnBrk="0" fontAlgn="base" hangingPunct="0">
        <a:spcBef>
          <a:spcPct val="20000"/>
        </a:spcBef>
        <a:spcAft>
          <a:spcPct val="0"/>
        </a:spcAft>
        <a:buChar char="–"/>
        <a:defRPr sz="2400">
          <a:solidFill>
            <a:schemeClr val="bg2"/>
          </a:solidFill>
          <a:latin typeface="+mn-lt"/>
        </a:defRPr>
      </a:lvl2pPr>
      <a:lvl3pPr marL="1143000" indent="-228600" algn="just" rtl="0" eaLnBrk="0" fontAlgn="base" hangingPunct="0">
        <a:spcBef>
          <a:spcPct val="20000"/>
        </a:spcBef>
        <a:spcAft>
          <a:spcPct val="0"/>
        </a:spcAft>
        <a:buChar char="•"/>
        <a:defRPr sz="2000">
          <a:solidFill>
            <a:schemeClr val="bg2"/>
          </a:solidFill>
          <a:latin typeface="+mn-lt"/>
        </a:defRPr>
      </a:lvl3pPr>
      <a:lvl4pPr marL="1600200" indent="-228600" algn="just" rtl="0" eaLnBrk="0" fontAlgn="base" hangingPunct="0">
        <a:spcBef>
          <a:spcPct val="20000"/>
        </a:spcBef>
        <a:spcAft>
          <a:spcPct val="0"/>
        </a:spcAft>
        <a:buChar char="–"/>
        <a:defRPr sz="2000">
          <a:solidFill>
            <a:schemeClr val="bg2"/>
          </a:solidFill>
          <a:latin typeface="+mn-lt"/>
        </a:defRPr>
      </a:lvl4pPr>
      <a:lvl5pPr marL="2057400" indent="-228600" algn="just" rtl="0" eaLnBrk="0" fontAlgn="base" hangingPunct="0">
        <a:spcBef>
          <a:spcPct val="20000"/>
        </a:spcBef>
        <a:spcAft>
          <a:spcPct val="0"/>
        </a:spcAft>
        <a:buChar char="»"/>
        <a:defRPr sz="1600">
          <a:solidFill>
            <a:schemeClr val="bg2"/>
          </a:solidFill>
          <a:latin typeface="+mn-lt"/>
        </a:defRPr>
      </a:lvl5pPr>
      <a:lvl6pPr marL="2514600" indent="-228600" algn="just" rtl="0" eaLnBrk="0" fontAlgn="base" hangingPunct="0">
        <a:spcBef>
          <a:spcPct val="20000"/>
        </a:spcBef>
        <a:spcAft>
          <a:spcPct val="0"/>
        </a:spcAft>
        <a:buChar char="»"/>
        <a:defRPr sz="1600">
          <a:solidFill>
            <a:schemeClr val="bg2"/>
          </a:solidFill>
          <a:latin typeface="+mn-lt"/>
        </a:defRPr>
      </a:lvl6pPr>
      <a:lvl7pPr marL="2971800" indent="-228600" algn="just" rtl="0" eaLnBrk="0" fontAlgn="base" hangingPunct="0">
        <a:spcBef>
          <a:spcPct val="20000"/>
        </a:spcBef>
        <a:spcAft>
          <a:spcPct val="0"/>
        </a:spcAft>
        <a:buChar char="»"/>
        <a:defRPr sz="1600">
          <a:solidFill>
            <a:schemeClr val="bg2"/>
          </a:solidFill>
          <a:latin typeface="+mn-lt"/>
        </a:defRPr>
      </a:lvl7pPr>
      <a:lvl8pPr marL="3429000" indent="-228600" algn="just" rtl="0" eaLnBrk="0" fontAlgn="base" hangingPunct="0">
        <a:spcBef>
          <a:spcPct val="20000"/>
        </a:spcBef>
        <a:spcAft>
          <a:spcPct val="0"/>
        </a:spcAft>
        <a:buChar char="»"/>
        <a:defRPr sz="1600">
          <a:solidFill>
            <a:schemeClr val="bg2"/>
          </a:solidFill>
          <a:latin typeface="+mn-lt"/>
        </a:defRPr>
      </a:lvl8pPr>
      <a:lvl9pPr marL="3886200" indent="-228600" algn="just" rtl="0" eaLnBrk="0" fontAlgn="base" hangingPunct="0">
        <a:spcBef>
          <a:spcPct val="20000"/>
        </a:spcBef>
        <a:spcAft>
          <a:spcPct val="0"/>
        </a:spcAft>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8600" y="2971800"/>
            <a:ext cx="8686800" cy="1295400"/>
          </a:xfrm>
        </p:spPr>
        <p:txBody>
          <a:bodyPr/>
          <a:lstStyle/>
          <a:p>
            <a:r>
              <a:rPr lang="en-US" sz="3200" b="1" smtClean="0"/>
              <a:t>ISE 311</a:t>
            </a:r>
            <a:br>
              <a:rPr lang="en-US" sz="3200" b="1" smtClean="0"/>
            </a:br>
            <a:r>
              <a:rPr lang="en-US" sz="3200" b="1" smtClean="0"/>
              <a:t>Tensile Testing Lab</a:t>
            </a:r>
            <a:br>
              <a:rPr lang="en-US" sz="3200" b="1" smtClean="0"/>
            </a:br>
            <a:r>
              <a:rPr lang="en-US" sz="3200" b="1" smtClean="0"/>
              <a:t/>
            </a:r>
            <a:br>
              <a:rPr lang="en-US" sz="3200" b="1" smtClean="0"/>
            </a:br>
            <a:r>
              <a:rPr lang="en-US" sz="2000" b="1" smtClean="0"/>
              <a:t>in conjunction with</a:t>
            </a:r>
            <a:br>
              <a:rPr lang="en-US" sz="2000" b="1" smtClean="0"/>
            </a:br>
            <a:r>
              <a:rPr lang="en-US" sz="3200" b="1" smtClean="0"/>
              <a:t/>
            </a:r>
            <a:br>
              <a:rPr lang="en-US" sz="3200" b="1" smtClean="0"/>
            </a:br>
            <a:r>
              <a:rPr lang="en-US" sz="3200" b="1" smtClean="0"/>
              <a:t>Section 3.1 in the text book</a:t>
            </a:r>
            <a:br>
              <a:rPr lang="en-US" sz="3200" b="1" smtClean="0"/>
            </a:br>
            <a:r>
              <a:rPr lang="en-US" sz="3200" b="1" smtClean="0"/>
              <a:t>“Fundamentals of Modern Manufacturing”</a:t>
            </a:r>
            <a:br>
              <a:rPr lang="en-US" sz="3200" b="1" smtClean="0"/>
            </a:br>
            <a:r>
              <a:rPr lang="en-US" sz="3200" b="1" smtClean="0"/>
              <a:t>Third Edition</a:t>
            </a:r>
            <a:br>
              <a:rPr lang="en-US" sz="3200" b="1" smtClean="0"/>
            </a:br>
            <a:r>
              <a:rPr lang="en-US" sz="3200" b="1" smtClean="0"/>
              <a:t>Mikell P. Groover</a:t>
            </a:r>
            <a:br>
              <a:rPr lang="en-US" sz="3200" b="1" smtClean="0"/>
            </a:br>
            <a:r>
              <a:rPr lang="en-US" sz="3200" b="1" smtClean="0"/>
              <a:t>4/25/2008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Terminology</a:t>
            </a:r>
          </a:p>
        </p:txBody>
      </p:sp>
      <p:sp>
        <p:nvSpPr>
          <p:cNvPr id="24579" name="Content Placeholder 2"/>
          <p:cNvSpPr>
            <a:spLocks noGrp="1"/>
          </p:cNvSpPr>
          <p:nvPr>
            <p:ph idx="1"/>
          </p:nvPr>
        </p:nvSpPr>
        <p:spPr/>
        <p:txBody>
          <a:bodyPr/>
          <a:lstStyle/>
          <a:p>
            <a:r>
              <a:rPr lang="en-US" smtClean="0"/>
              <a:t>It is very difficult to find the actual yield strength experimentally. Instead, we use a 0.2% offset yield strength.</a:t>
            </a:r>
          </a:p>
          <a:p>
            <a:r>
              <a:rPr lang="en-US" smtClean="0"/>
              <a:t>0.2% offset yield strength is the point on the curve which is offset by a strain of 0.2% (0.002) [the intersection of the curve with a line parallel to the linear elastic line and is offset by a strain of 0.002] </a:t>
            </a:r>
          </a:p>
          <a:p>
            <a:r>
              <a:rPr lang="en-US" smtClean="0"/>
              <a:t>The stress at maximum (F</a:t>
            </a:r>
            <a:r>
              <a:rPr lang="en-US" sz="1600" smtClean="0"/>
              <a:t>max</a:t>
            </a:r>
            <a:r>
              <a:rPr lang="en-US" smtClean="0"/>
              <a:t>/A</a:t>
            </a:r>
            <a:r>
              <a:rPr lang="en-US" sz="1600" smtClean="0"/>
              <a:t>o</a:t>
            </a:r>
            <a:r>
              <a:rPr lang="en-US" smtClean="0"/>
              <a:t>) is referred to as the Ultimate Tensile Strength (TS) and signifies: </a:t>
            </a:r>
          </a:p>
          <a:p>
            <a:pPr lvl="1"/>
            <a:r>
              <a:rPr lang="en-US" sz="2000" smtClean="0"/>
              <a:t>the end of uniform elongation.</a:t>
            </a:r>
          </a:p>
          <a:p>
            <a:pPr lvl="1"/>
            <a:r>
              <a:rPr lang="en-US" sz="2000" smtClean="0"/>
              <a:t>the start of localized necking i.e. plastic instability.</a:t>
            </a:r>
            <a:endParaRPr lang="en-US" smtClean="0"/>
          </a:p>
        </p:txBody>
      </p:sp>
      <p:sp>
        <p:nvSpPr>
          <p:cNvPr id="24580" name="Slide Number Placeholder 3"/>
          <p:cNvSpPr>
            <a:spLocks noGrp="1"/>
          </p:cNvSpPr>
          <p:nvPr>
            <p:ph type="sldNum" sz="quarter" idx="11"/>
          </p:nvPr>
        </p:nvSpPr>
        <p:spPr>
          <a:noFill/>
        </p:spPr>
        <p:txBody>
          <a:bodyPr/>
          <a:lstStyle/>
          <a:p>
            <a:fld id="{DF7877A5-3F72-43CD-B05D-15E8865BBB8F}"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fld id="{EBEA3CAD-EBA7-433F-91F0-2C91C2F244A6}" type="slidenum">
              <a:rPr lang="en-US" smtClean="0"/>
              <a:pPr/>
              <a:t>11</a:t>
            </a:fld>
            <a:endParaRPr lang="en-US" smtClean="0"/>
          </a:p>
        </p:txBody>
      </p:sp>
      <p:sp>
        <p:nvSpPr>
          <p:cNvPr id="25603" name="Rectangle 2"/>
          <p:cNvSpPr>
            <a:spLocks noGrp="1" noChangeArrowheads="1"/>
          </p:cNvSpPr>
          <p:nvPr>
            <p:ph type="title"/>
          </p:nvPr>
        </p:nvSpPr>
        <p:spPr/>
        <p:txBody>
          <a:bodyPr/>
          <a:lstStyle/>
          <a:p>
            <a:r>
              <a:rPr lang="en-US" smtClean="0"/>
              <a:t>Terminology</a:t>
            </a:r>
          </a:p>
        </p:txBody>
      </p:sp>
      <p:sp>
        <p:nvSpPr>
          <p:cNvPr id="25604" name="Rectangle 3"/>
          <p:cNvSpPr>
            <a:spLocks noGrp="1" noChangeArrowheads="1"/>
          </p:cNvSpPr>
          <p:nvPr>
            <p:ph type="body" idx="1"/>
          </p:nvPr>
        </p:nvSpPr>
        <p:spPr>
          <a:xfrm>
            <a:off x="381000" y="977900"/>
            <a:ext cx="8382000" cy="5029200"/>
          </a:xfrm>
        </p:spPr>
        <p:txBody>
          <a:bodyPr/>
          <a:lstStyle/>
          <a:p>
            <a:pPr>
              <a:lnSpc>
                <a:spcPct val="80000"/>
              </a:lnSpc>
              <a:buFontTx/>
              <a:buNone/>
            </a:pPr>
            <a:r>
              <a:rPr lang="en-US" dirty="0" smtClean="0"/>
              <a:t>	</a:t>
            </a:r>
            <a:br>
              <a:rPr lang="en-US" dirty="0" smtClean="0"/>
            </a:br>
            <a:r>
              <a:rPr lang="en-US" dirty="0" smtClean="0"/>
              <a:t>Ductility:</a:t>
            </a:r>
          </a:p>
          <a:p>
            <a:pPr>
              <a:lnSpc>
                <a:spcPct val="80000"/>
              </a:lnSpc>
            </a:pPr>
            <a:r>
              <a:rPr lang="en-US" dirty="0" smtClean="0"/>
              <a:t>Ductility can be defined as the amount of deformation or strain that the material can withstand before failure. For metal forming processes, increasing the ductility increases the material formability .</a:t>
            </a:r>
          </a:p>
          <a:p>
            <a:pPr>
              <a:lnSpc>
                <a:spcPct val="80000"/>
              </a:lnSpc>
            </a:pPr>
            <a:r>
              <a:rPr lang="en-US" dirty="0" smtClean="0"/>
              <a:t>In general, the ductility of the specimen is defined in terms of the elongation (EL) or the area reduction (AR) before fracture, i.e.:</a:t>
            </a:r>
          </a:p>
          <a:p>
            <a:pPr>
              <a:lnSpc>
                <a:spcPct val="80000"/>
              </a:lnSpc>
            </a:pPr>
            <a:endParaRPr lang="en-US" sz="2400" dirty="0" smtClean="0"/>
          </a:p>
          <a:p>
            <a:pPr>
              <a:lnSpc>
                <a:spcPct val="80000"/>
              </a:lnSpc>
              <a:buFontTx/>
              <a:buNone/>
            </a:pPr>
            <a:endParaRPr lang="en-US" sz="2400" dirty="0" smtClean="0"/>
          </a:p>
          <a:p>
            <a:pPr>
              <a:lnSpc>
                <a:spcPct val="80000"/>
              </a:lnSpc>
              <a:buFontTx/>
              <a:buNone/>
            </a:pPr>
            <a:endParaRPr lang="en-US" sz="2400" dirty="0" smtClean="0"/>
          </a:p>
          <a:p>
            <a:pPr>
              <a:lnSpc>
                <a:spcPct val="80000"/>
              </a:lnSpc>
              <a:buFontTx/>
              <a:buNone/>
            </a:pPr>
            <a:endParaRPr lang="en-US" sz="2400" dirty="0" smtClean="0"/>
          </a:p>
        </p:txBody>
      </p:sp>
      <p:sp>
        <p:nvSpPr>
          <p:cNvPr id="25605"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pic>
        <p:nvPicPr>
          <p:cNvPr id="25606"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30713" y="4452938"/>
            <a:ext cx="1958975" cy="1143000"/>
          </a:xfrm>
          <a:prstGeom prst="rect">
            <a:avLst/>
          </a:prstGeom>
          <a:noFill/>
          <a:ln w="9525">
            <a:noFill/>
            <a:miter lim="800000"/>
            <a:headEnd/>
            <a:tailEnd/>
          </a:ln>
        </p:spPr>
      </p:pic>
      <p:sp>
        <p:nvSpPr>
          <p:cNvPr id="25607"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p>
        </p:txBody>
      </p:sp>
      <p:pic>
        <p:nvPicPr>
          <p:cNvPr id="25608" name="Picture 1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17688" y="4419600"/>
            <a:ext cx="1893887" cy="1196975"/>
          </a:xfrm>
          <a:prstGeom prst="rect">
            <a:avLst/>
          </a:prstGeom>
          <a:noFill/>
          <a:ln w="9525">
            <a:noFill/>
            <a:miter lim="800000"/>
            <a:headEnd/>
            <a:tailEnd/>
          </a:ln>
        </p:spPr>
      </p:pic>
      <p:sp>
        <p:nvSpPr>
          <p:cNvPr id="25609" name="Rectangle 21"/>
          <p:cNvSpPr>
            <a:spLocks noChangeArrowheads="1"/>
          </p:cNvSpPr>
          <p:nvPr/>
        </p:nvSpPr>
        <p:spPr bwMode="auto">
          <a:xfrm>
            <a:off x="0" y="952500"/>
            <a:ext cx="9144000" cy="457200"/>
          </a:xfrm>
          <a:prstGeom prst="rect">
            <a:avLst/>
          </a:prstGeom>
          <a:noFill/>
          <a:ln w="9525">
            <a:noFill/>
            <a:miter lim="800000"/>
            <a:headEnd/>
            <a:tailEnd/>
          </a:ln>
        </p:spPr>
        <p:txBody>
          <a:bodyPr wrap="none" anchor="ctr">
            <a:spAutoFit/>
          </a:bodyPr>
          <a:lstStyle/>
          <a:p>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E757DCF4-5939-4DEB-AA5A-46F5633D7470}" type="slidenum">
              <a:rPr lang="en-US" smtClean="0"/>
              <a:pPr/>
              <a:t>12</a:t>
            </a:fld>
            <a:endParaRPr lang="en-US" smtClean="0"/>
          </a:p>
        </p:txBody>
      </p:sp>
      <p:sp>
        <p:nvSpPr>
          <p:cNvPr id="26627" name="Rectangle 2"/>
          <p:cNvSpPr>
            <a:spLocks noGrp="1" noChangeArrowheads="1"/>
          </p:cNvSpPr>
          <p:nvPr>
            <p:ph type="title"/>
          </p:nvPr>
        </p:nvSpPr>
        <p:spPr/>
        <p:txBody>
          <a:bodyPr/>
          <a:lstStyle/>
          <a:p>
            <a:r>
              <a:rPr lang="en-US" smtClean="0"/>
              <a:t>Terminology</a:t>
            </a:r>
          </a:p>
        </p:txBody>
      </p:sp>
      <p:sp>
        <p:nvSpPr>
          <p:cNvPr id="26628" name="Rectangle 3"/>
          <p:cNvSpPr>
            <a:spLocks noGrp="1" noChangeArrowheads="1"/>
          </p:cNvSpPr>
          <p:nvPr>
            <p:ph type="body" idx="1"/>
          </p:nvPr>
        </p:nvSpPr>
        <p:spPr>
          <a:xfrm>
            <a:off x="381000" y="990600"/>
            <a:ext cx="8382000" cy="5029200"/>
          </a:xfrm>
        </p:spPr>
        <p:txBody>
          <a:bodyPr/>
          <a:lstStyle/>
          <a:p>
            <a:pPr>
              <a:lnSpc>
                <a:spcPct val="90000"/>
              </a:lnSpc>
              <a:buFontTx/>
              <a:buNone/>
            </a:pPr>
            <a:r>
              <a:rPr lang="en-US" sz="2400" smtClean="0"/>
              <a:t>	True Stress and Strain:</a:t>
            </a:r>
          </a:p>
          <a:p>
            <a:pPr>
              <a:lnSpc>
                <a:spcPct val="90000"/>
              </a:lnSpc>
            </a:pPr>
            <a:r>
              <a:rPr lang="en-US" sz="2400" smtClean="0"/>
              <a:t>The true stress (</a:t>
            </a:r>
            <a:r>
              <a:rPr lang="en-US" sz="2400" smtClean="0">
                <a:sym typeface="Symbol" pitchFamily="18" charset="2"/>
              </a:rPr>
              <a:t>) </a:t>
            </a:r>
            <a:r>
              <a:rPr lang="en-US" sz="2400" smtClean="0"/>
              <a:t>uses the instantaneous or actual area of the specimen at any given point, as opposed to the original area used in the engineering values.</a:t>
            </a:r>
          </a:p>
          <a:p>
            <a:pPr>
              <a:lnSpc>
                <a:spcPct val="90000"/>
              </a:lnSpc>
            </a:pPr>
            <a:endParaRPr lang="en-US" sz="2400" smtClean="0"/>
          </a:p>
          <a:p>
            <a:pPr>
              <a:lnSpc>
                <a:spcPct val="90000"/>
              </a:lnSpc>
            </a:pPr>
            <a:endParaRPr lang="en-US" sz="2400" smtClean="0"/>
          </a:p>
          <a:p>
            <a:pPr>
              <a:lnSpc>
                <a:spcPct val="90000"/>
              </a:lnSpc>
            </a:pPr>
            <a:r>
              <a:rPr lang="en-US" sz="2400" smtClean="0"/>
              <a:t>The true strain (</a:t>
            </a:r>
            <a:r>
              <a:rPr lang="el-GR" sz="2400" smtClean="0">
                <a:cs typeface="Times New Roman" pitchFamily="18" charset="0"/>
              </a:rPr>
              <a:t>ε</a:t>
            </a:r>
            <a:r>
              <a:rPr lang="en-US" sz="2400" smtClean="0">
                <a:cs typeface="Times New Roman" pitchFamily="18" charset="0"/>
              </a:rPr>
              <a:t>)</a:t>
            </a:r>
            <a:r>
              <a:rPr lang="en-US" sz="2400" smtClean="0"/>
              <a:t> is defined as the instantaneous elongation per unit length of the specimen.</a:t>
            </a:r>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pPr>
            <a:r>
              <a:rPr lang="en-US" sz="2400" smtClean="0"/>
              <a:t>The relationship between the true and engineering values is given by:</a:t>
            </a:r>
          </a:p>
        </p:txBody>
      </p:sp>
      <p:pic>
        <p:nvPicPr>
          <p:cNvPr id="26629" name="Picture 6"/>
          <p:cNvPicPr>
            <a:picLocks noChangeAspect="1" noChangeArrowheads="1"/>
          </p:cNvPicPr>
          <p:nvPr/>
        </p:nvPicPr>
        <p:blipFill>
          <a:blip r:embed="rId3" cstate="print"/>
          <a:srcRect/>
          <a:stretch>
            <a:fillRect/>
          </a:stretch>
        </p:blipFill>
        <p:spPr bwMode="auto">
          <a:xfrm>
            <a:off x="4076700" y="2435225"/>
            <a:ext cx="939800" cy="850900"/>
          </a:xfrm>
          <a:prstGeom prst="rect">
            <a:avLst/>
          </a:prstGeom>
          <a:noFill/>
          <a:ln w="9525">
            <a:noFill/>
            <a:miter lim="800000"/>
            <a:headEnd/>
            <a:tailEnd/>
          </a:ln>
        </p:spPr>
      </p:pic>
      <p:pic>
        <p:nvPicPr>
          <p:cNvPr id="26630" name="Picture 9"/>
          <p:cNvPicPr>
            <a:picLocks noChangeAspect="1" noChangeArrowheads="1"/>
          </p:cNvPicPr>
          <p:nvPr/>
        </p:nvPicPr>
        <p:blipFill>
          <a:blip r:embed="rId4" cstate="print"/>
          <a:srcRect/>
          <a:stretch>
            <a:fillRect/>
          </a:stretch>
        </p:blipFill>
        <p:spPr bwMode="auto">
          <a:xfrm>
            <a:off x="3390900" y="4000500"/>
            <a:ext cx="2590800" cy="1216025"/>
          </a:xfrm>
          <a:prstGeom prst="rect">
            <a:avLst/>
          </a:prstGeom>
          <a:noFill/>
          <a:ln w="9525">
            <a:noFill/>
            <a:miter lim="800000"/>
            <a:headEnd/>
            <a:tailEnd/>
          </a:ln>
        </p:spPr>
      </p:pic>
      <p:pic>
        <p:nvPicPr>
          <p:cNvPr id="26631" name="Picture 10"/>
          <p:cNvPicPr>
            <a:picLocks noChangeAspect="1" noChangeArrowheads="1"/>
          </p:cNvPicPr>
          <p:nvPr/>
        </p:nvPicPr>
        <p:blipFill>
          <a:blip r:embed="rId5" cstate="print"/>
          <a:srcRect/>
          <a:stretch>
            <a:fillRect/>
          </a:stretch>
        </p:blipFill>
        <p:spPr bwMode="auto">
          <a:xfrm>
            <a:off x="1657350" y="5937250"/>
            <a:ext cx="2000250" cy="552450"/>
          </a:xfrm>
          <a:prstGeom prst="rect">
            <a:avLst/>
          </a:prstGeom>
          <a:noFill/>
          <a:ln w="9525">
            <a:noFill/>
            <a:miter lim="800000"/>
            <a:headEnd/>
            <a:tailEnd/>
          </a:ln>
        </p:spPr>
      </p:pic>
      <p:pic>
        <p:nvPicPr>
          <p:cNvPr id="26632" name="Picture 11"/>
          <p:cNvPicPr>
            <a:picLocks noChangeAspect="1" noChangeArrowheads="1"/>
          </p:cNvPicPr>
          <p:nvPr/>
        </p:nvPicPr>
        <p:blipFill>
          <a:blip r:embed="rId6" cstate="print"/>
          <a:srcRect/>
          <a:stretch>
            <a:fillRect/>
          </a:stretch>
        </p:blipFill>
        <p:spPr bwMode="auto">
          <a:xfrm>
            <a:off x="4889500" y="5951538"/>
            <a:ext cx="19685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17906204-2884-4D61-B4C4-CF58EA2B8DCC}" type="slidenum">
              <a:rPr lang="en-US" smtClean="0"/>
              <a:pPr/>
              <a:t>13</a:t>
            </a:fld>
            <a:endParaRPr lang="en-US" smtClean="0"/>
          </a:p>
        </p:txBody>
      </p:sp>
      <p:sp>
        <p:nvSpPr>
          <p:cNvPr id="27651" name="Rectangle 2"/>
          <p:cNvSpPr>
            <a:spLocks noGrp="1" noChangeArrowheads="1"/>
          </p:cNvSpPr>
          <p:nvPr>
            <p:ph type="title"/>
          </p:nvPr>
        </p:nvSpPr>
        <p:spPr/>
        <p:txBody>
          <a:bodyPr/>
          <a:lstStyle/>
          <a:p>
            <a:r>
              <a:rPr lang="en-US" smtClean="0"/>
              <a:t>Terminology</a:t>
            </a:r>
          </a:p>
        </p:txBody>
      </p:sp>
      <p:sp>
        <p:nvSpPr>
          <p:cNvPr id="27652" name="Rectangle 3"/>
          <p:cNvSpPr>
            <a:spLocks noGrp="1" noChangeArrowheads="1"/>
          </p:cNvSpPr>
          <p:nvPr>
            <p:ph type="body" idx="1"/>
          </p:nvPr>
        </p:nvSpPr>
        <p:spPr/>
        <p:txBody>
          <a:bodyPr/>
          <a:lstStyle/>
          <a:p>
            <a:pPr>
              <a:buFontTx/>
              <a:buNone/>
            </a:pPr>
            <a:r>
              <a:rPr lang="en-US" smtClean="0"/>
              <a:t>	True Stress and Strain:</a:t>
            </a:r>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r>
              <a:rPr lang="en-US" sz="2400" smtClean="0"/>
              <a:t>Note: For a given value of the load and elongation, the true stress</a:t>
            </a:r>
          </a:p>
          <a:p>
            <a:pPr>
              <a:buFontTx/>
              <a:buNone/>
            </a:pPr>
            <a:r>
              <a:rPr lang="en-US" sz="2400" smtClean="0"/>
              <a:t>is higher than the Eng. Stress, while the true strain is smaller than      </a:t>
            </a:r>
          </a:p>
          <a:p>
            <a:pPr>
              <a:buFontTx/>
              <a:buNone/>
            </a:pPr>
            <a:r>
              <a:rPr lang="en-US" sz="2400" smtClean="0"/>
              <a:t>the Eng. Strain.</a:t>
            </a:r>
          </a:p>
          <a:p>
            <a:pPr>
              <a:buFontTx/>
              <a:buNone/>
            </a:pPr>
            <a:endParaRPr lang="en-US" sz="2400" smtClean="0"/>
          </a:p>
          <a:p>
            <a:endParaRPr lang="en-US" smtClean="0"/>
          </a:p>
        </p:txBody>
      </p:sp>
      <p:pic>
        <p:nvPicPr>
          <p:cNvPr id="27653" name="Picture 4"/>
          <p:cNvPicPr>
            <a:picLocks noChangeAspect="1" noChangeArrowheads="1"/>
          </p:cNvPicPr>
          <p:nvPr/>
        </p:nvPicPr>
        <p:blipFill>
          <a:blip r:embed="rId3" cstate="print"/>
          <a:srcRect l="189" t="3380" r="1698" b="1260"/>
          <a:stretch>
            <a:fillRect/>
          </a:stretch>
        </p:blipFill>
        <p:spPr bwMode="auto">
          <a:xfrm>
            <a:off x="1752600" y="1546225"/>
            <a:ext cx="4452938" cy="367823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80454500-113F-4774-9D09-82B41BB92F59}" type="slidenum">
              <a:rPr lang="en-US" smtClean="0"/>
              <a:pPr/>
              <a:t>14</a:t>
            </a:fld>
            <a:endParaRPr lang="en-US" smtClean="0"/>
          </a:p>
        </p:txBody>
      </p:sp>
      <p:sp>
        <p:nvSpPr>
          <p:cNvPr id="28675" name="Rectangle 2"/>
          <p:cNvSpPr>
            <a:spLocks noGrp="1" noChangeArrowheads="1"/>
          </p:cNvSpPr>
          <p:nvPr>
            <p:ph type="title"/>
          </p:nvPr>
        </p:nvSpPr>
        <p:spPr/>
        <p:txBody>
          <a:bodyPr/>
          <a:lstStyle/>
          <a:p>
            <a:r>
              <a:rPr lang="en-US" smtClean="0"/>
              <a:t>Terminology</a:t>
            </a:r>
          </a:p>
        </p:txBody>
      </p:sp>
      <p:sp>
        <p:nvSpPr>
          <p:cNvPr id="28676" name="Rectangle 3"/>
          <p:cNvSpPr>
            <a:spLocks noGrp="1" noChangeArrowheads="1"/>
          </p:cNvSpPr>
          <p:nvPr>
            <p:ph type="body" idx="1"/>
          </p:nvPr>
        </p:nvSpPr>
        <p:spPr/>
        <p:txBody>
          <a:bodyPr/>
          <a:lstStyle/>
          <a:p>
            <a:pPr>
              <a:buFontTx/>
              <a:buNone/>
            </a:pPr>
            <a:r>
              <a:rPr lang="en-US" smtClean="0"/>
              <a:t>	Strain Hardening:</a:t>
            </a:r>
          </a:p>
          <a:p>
            <a:r>
              <a:rPr lang="en-US" smtClean="0"/>
              <a:t>In the plastic region, the true stress increases continuously. This implies that the metal is becoming stronger as the strain increases. Hence, the name “Strain Hardening”.</a:t>
            </a:r>
          </a:p>
          <a:p>
            <a:r>
              <a:rPr lang="en-US" smtClean="0"/>
              <a:t>The relationship between true stress and true strain i.e. the flow curve can be expressed using the power law:</a:t>
            </a:r>
          </a:p>
          <a:p>
            <a:endParaRPr lang="en-US" smtClean="0"/>
          </a:p>
          <a:p>
            <a:pPr>
              <a:buFontTx/>
              <a:buNone/>
            </a:pPr>
            <a:r>
              <a:rPr lang="en-US" smtClean="0"/>
              <a:t>	where K is called the strength coefficient and n the strain hardening exponent.</a:t>
            </a:r>
          </a:p>
        </p:txBody>
      </p:sp>
      <p:pic>
        <p:nvPicPr>
          <p:cNvPr id="28677" name="Picture 4"/>
          <p:cNvPicPr>
            <a:picLocks noChangeAspect="1" noChangeArrowheads="1"/>
          </p:cNvPicPr>
          <p:nvPr/>
        </p:nvPicPr>
        <p:blipFill>
          <a:blip r:embed="rId3" cstate="print"/>
          <a:srcRect/>
          <a:stretch>
            <a:fillRect/>
          </a:stretch>
        </p:blipFill>
        <p:spPr bwMode="auto">
          <a:xfrm>
            <a:off x="3886200" y="4248150"/>
            <a:ext cx="1524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D9E8D13A-A74B-4783-86D1-F5161C3382EA}" type="slidenum">
              <a:rPr lang="en-US" smtClean="0"/>
              <a:pPr/>
              <a:t>15</a:t>
            </a:fld>
            <a:endParaRPr lang="en-US" smtClean="0"/>
          </a:p>
        </p:txBody>
      </p:sp>
      <p:sp>
        <p:nvSpPr>
          <p:cNvPr id="29699" name="Rectangle 2"/>
          <p:cNvSpPr>
            <a:spLocks noGrp="1" noChangeArrowheads="1"/>
          </p:cNvSpPr>
          <p:nvPr>
            <p:ph type="title"/>
          </p:nvPr>
        </p:nvSpPr>
        <p:spPr/>
        <p:txBody>
          <a:bodyPr/>
          <a:lstStyle/>
          <a:p>
            <a:r>
              <a:rPr lang="en-US" smtClean="0"/>
              <a:t>Terminology</a:t>
            </a:r>
          </a:p>
        </p:txBody>
      </p:sp>
      <p:sp>
        <p:nvSpPr>
          <p:cNvPr id="29700" name="Rectangle 3"/>
          <p:cNvSpPr>
            <a:spLocks noGrp="1" noChangeArrowheads="1"/>
          </p:cNvSpPr>
          <p:nvPr>
            <p:ph type="body" idx="1"/>
          </p:nvPr>
        </p:nvSpPr>
        <p:spPr>
          <a:xfrm>
            <a:off x="4648200" y="1066800"/>
            <a:ext cx="4114800" cy="5029200"/>
          </a:xfrm>
        </p:spPr>
        <p:txBody>
          <a:bodyPr/>
          <a:lstStyle/>
          <a:p>
            <a:pPr>
              <a:lnSpc>
                <a:spcPct val="90000"/>
              </a:lnSpc>
            </a:pPr>
            <a:endParaRPr lang="en-US" sz="2200" smtClean="0"/>
          </a:p>
          <a:p>
            <a:pPr>
              <a:lnSpc>
                <a:spcPct val="90000"/>
              </a:lnSpc>
            </a:pPr>
            <a:r>
              <a:rPr lang="en-US" sz="2200" smtClean="0"/>
              <a:t>The plastic portion of the true stress-strain curve (or flow stress curve) plotted on a log-log scale gives the n value as the slope and the K value as the value of true stress at true strain of one.</a:t>
            </a:r>
          </a:p>
          <a:p>
            <a:pPr>
              <a:lnSpc>
                <a:spcPct val="90000"/>
              </a:lnSpc>
            </a:pPr>
            <a:endParaRPr lang="en-US" sz="2200" smtClean="0"/>
          </a:p>
          <a:p>
            <a:pPr>
              <a:lnSpc>
                <a:spcPct val="90000"/>
              </a:lnSpc>
              <a:buFontTx/>
              <a:buNone/>
            </a:pPr>
            <a:r>
              <a:rPr lang="en-US" sz="2200" smtClean="0"/>
              <a:t>	log (</a:t>
            </a:r>
            <a:r>
              <a:rPr lang="en-US" sz="2400" smtClean="0">
                <a:sym typeface="Symbol" pitchFamily="18" charset="2"/>
              </a:rPr>
              <a:t>)=log(K)+n*log(</a:t>
            </a:r>
            <a:r>
              <a:rPr lang="el-GR" sz="2400" smtClean="0">
                <a:sym typeface="Symbol" pitchFamily="18" charset="2"/>
              </a:rPr>
              <a:t>ε</a:t>
            </a:r>
            <a:r>
              <a:rPr lang="en-US" sz="2400" smtClean="0">
                <a:sym typeface="Symbol" pitchFamily="18" charset="2"/>
              </a:rPr>
              <a:t>)</a:t>
            </a:r>
          </a:p>
          <a:p>
            <a:pPr>
              <a:lnSpc>
                <a:spcPct val="90000"/>
              </a:lnSpc>
              <a:buFontTx/>
              <a:buNone/>
            </a:pPr>
            <a:endParaRPr lang="en-US" sz="2400" smtClean="0">
              <a:sym typeface="Symbol" pitchFamily="18" charset="2"/>
            </a:endParaRPr>
          </a:p>
          <a:p>
            <a:pPr>
              <a:lnSpc>
                <a:spcPct val="90000"/>
              </a:lnSpc>
            </a:pPr>
            <a:r>
              <a:rPr lang="en-US" sz="2400" smtClean="0">
                <a:sym typeface="Symbol" pitchFamily="18" charset="2"/>
              </a:rPr>
              <a:t>For materials following the power law, the true strain at the UTS is equal to n.</a:t>
            </a:r>
            <a:endParaRPr lang="en-US" sz="2200" smtClean="0"/>
          </a:p>
          <a:p>
            <a:pPr>
              <a:lnSpc>
                <a:spcPct val="90000"/>
              </a:lnSpc>
            </a:pPr>
            <a:endParaRPr lang="en-US" sz="2200" smtClean="0"/>
          </a:p>
          <a:p>
            <a:pPr>
              <a:lnSpc>
                <a:spcPct val="90000"/>
              </a:lnSpc>
            </a:pPr>
            <a:endParaRPr lang="en-US" sz="2400" smtClean="0"/>
          </a:p>
          <a:p>
            <a:pPr>
              <a:lnSpc>
                <a:spcPct val="90000"/>
              </a:lnSpc>
            </a:pPr>
            <a:endParaRPr lang="en-US" sz="2200" smtClean="0"/>
          </a:p>
          <a:p>
            <a:pPr>
              <a:lnSpc>
                <a:spcPct val="90000"/>
              </a:lnSpc>
            </a:pPr>
            <a:endParaRPr lang="en-US" sz="2400" smtClean="0"/>
          </a:p>
        </p:txBody>
      </p:sp>
      <p:pic>
        <p:nvPicPr>
          <p:cNvPr id="29701" name="Picture 4" descr="3"/>
          <p:cNvPicPr>
            <a:picLocks noChangeAspect="1" noChangeArrowheads="1"/>
          </p:cNvPicPr>
          <p:nvPr/>
        </p:nvPicPr>
        <p:blipFill>
          <a:blip r:embed="rId3" cstate="print"/>
          <a:srcRect l="2408" t="1332" r="1279" b="2797"/>
          <a:stretch>
            <a:fillRect/>
          </a:stretch>
        </p:blipFill>
        <p:spPr bwMode="auto">
          <a:xfrm>
            <a:off x="228600" y="1905000"/>
            <a:ext cx="4419600" cy="3314700"/>
          </a:xfrm>
          <a:prstGeom prst="rect">
            <a:avLst/>
          </a:prstGeom>
          <a:noFill/>
          <a:ln w="9525">
            <a:noFill/>
            <a:miter lim="800000"/>
            <a:headEnd/>
            <a:tailEnd/>
          </a:ln>
        </p:spPr>
      </p:pic>
      <p:sp>
        <p:nvSpPr>
          <p:cNvPr id="29702" name="Rectangle 5"/>
          <p:cNvSpPr>
            <a:spLocks noChangeArrowheads="1"/>
          </p:cNvSpPr>
          <p:nvPr/>
        </p:nvSpPr>
        <p:spPr bwMode="auto">
          <a:xfrm>
            <a:off x="381000" y="1066800"/>
            <a:ext cx="8382000" cy="5029200"/>
          </a:xfrm>
          <a:prstGeom prst="rect">
            <a:avLst/>
          </a:prstGeom>
          <a:noFill/>
          <a:ln w="9525">
            <a:noFill/>
            <a:miter lim="800000"/>
            <a:headEnd/>
            <a:tailEnd/>
          </a:ln>
        </p:spPr>
        <p:txBody>
          <a:bodyPr/>
          <a:lstStyle/>
          <a:p>
            <a:pPr marL="342900" indent="-342900" algn="just">
              <a:spcBef>
                <a:spcPct val="20000"/>
              </a:spcBef>
            </a:pPr>
            <a:r>
              <a:rPr lang="en-US" sz="2800">
                <a:solidFill>
                  <a:schemeClr val="bg2"/>
                </a:solidFill>
              </a:rPr>
              <a:t>	Strain Hardening:</a:t>
            </a: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a:p>
            <a:pPr marL="342900" indent="-342900" algn="just">
              <a:spcBef>
                <a:spcPct val="20000"/>
              </a:spcBef>
            </a:pPr>
            <a:endParaRPr lang="en-US" sz="280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Terminology</a:t>
            </a:r>
          </a:p>
        </p:txBody>
      </p:sp>
      <p:sp>
        <p:nvSpPr>
          <p:cNvPr id="30723" name="Content Placeholder 2"/>
          <p:cNvSpPr>
            <a:spLocks noGrp="1"/>
          </p:cNvSpPr>
          <p:nvPr>
            <p:ph idx="1"/>
          </p:nvPr>
        </p:nvSpPr>
        <p:spPr/>
        <p:txBody>
          <a:bodyPr/>
          <a:lstStyle/>
          <a:p>
            <a:pPr>
              <a:lnSpc>
                <a:spcPct val="90000"/>
              </a:lnSpc>
              <a:buFontTx/>
              <a:buNone/>
            </a:pPr>
            <a:r>
              <a:rPr lang="en-US" smtClean="0"/>
              <a:t>Note: when you plot the log-log plot, use datapoints after</a:t>
            </a:r>
          </a:p>
          <a:p>
            <a:pPr>
              <a:lnSpc>
                <a:spcPct val="90000"/>
              </a:lnSpc>
              <a:buFontTx/>
              <a:buNone/>
            </a:pPr>
            <a:r>
              <a:rPr lang="en-US" smtClean="0"/>
              <a:t>the yield point (to avoid elastic points) and before</a:t>
            </a:r>
          </a:p>
          <a:p>
            <a:pPr>
              <a:lnSpc>
                <a:spcPct val="90000"/>
              </a:lnSpc>
              <a:buFontTx/>
              <a:buNone/>
            </a:pPr>
            <a:r>
              <a:rPr lang="en-US" smtClean="0"/>
              <a:t>instability (necking).</a:t>
            </a:r>
          </a:p>
          <a:p>
            <a:pPr>
              <a:lnSpc>
                <a:spcPct val="90000"/>
              </a:lnSpc>
              <a:buFontTx/>
              <a:buNone/>
            </a:pPr>
            <a:endParaRPr lang="en-US" smtClean="0"/>
          </a:p>
          <a:p>
            <a:pPr>
              <a:lnSpc>
                <a:spcPct val="90000"/>
              </a:lnSpc>
            </a:pPr>
            <a:r>
              <a:rPr lang="en-US" smtClean="0"/>
              <a:t>A material that does not show any strain-hardening (n=0) is designated as perfectly plastic. Such a material would show a constant flow stress irrespective of strain.</a:t>
            </a:r>
          </a:p>
          <a:p>
            <a:pPr>
              <a:lnSpc>
                <a:spcPct val="90000"/>
              </a:lnSpc>
              <a:buFontTx/>
              <a:buNone/>
            </a:pPr>
            <a:endParaRPr lang="en-US" smtClean="0"/>
          </a:p>
          <a:p>
            <a:pPr>
              <a:lnSpc>
                <a:spcPct val="90000"/>
              </a:lnSpc>
            </a:pPr>
            <a:r>
              <a:rPr lang="en-US" smtClean="0"/>
              <a:t>K can be found from the y-intercept or by substituting n and a datapoint (from the plastic region) in the power law.</a:t>
            </a:r>
          </a:p>
          <a:p>
            <a:pPr>
              <a:lnSpc>
                <a:spcPct val="90000"/>
              </a:lnSpc>
              <a:buFontTx/>
              <a:buNone/>
            </a:pPr>
            <a:endParaRPr lang="en-US" smtClean="0"/>
          </a:p>
        </p:txBody>
      </p:sp>
      <p:sp>
        <p:nvSpPr>
          <p:cNvPr id="30724" name="Slide Number Placeholder 3"/>
          <p:cNvSpPr>
            <a:spLocks noGrp="1"/>
          </p:cNvSpPr>
          <p:nvPr>
            <p:ph type="sldNum" sz="quarter" idx="11"/>
          </p:nvPr>
        </p:nvSpPr>
        <p:spPr>
          <a:noFill/>
        </p:spPr>
        <p:txBody>
          <a:bodyPr/>
          <a:lstStyle/>
          <a:p>
            <a:fld id="{0EA1F4CD-B770-4D4E-AE8B-086A3652F57C}"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p:spPr>
        <p:txBody>
          <a:bodyPr/>
          <a:lstStyle/>
          <a:p>
            <a:fld id="{2D028F87-781F-4C26-B28A-BBB09F3AFC72}" type="slidenum">
              <a:rPr lang="en-US" smtClean="0"/>
              <a:pPr/>
              <a:t>17</a:t>
            </a:fld>
            <a:endParaRPr lang="en-US" smtClean="0"/>
          </a:p>
        </p:txBody>
      </p:sp>
      <p:sp>
        <p:nvSpPr>
          <p:cNvPr id="31747" name="Rectangle 2"/>
          <p:cNvSpPr>
            <a:spLocks noGrp="1" noChangeArrowheads="1"/>
          </p:cNvSpPr>
          <p:nvPr>
            <p:ph type="title"/>
          </p:nvPr>
        </p:nvSpPr>
        <p:spPr/>
        <p:txBody>
          <a:bodyPr/>
          <a:lstStyle/>
          <a:p>
            <a:r>
              <a:rPr lang="en-US" smtClean="0"/>
              <a:t>Objectives</a:t>
            </a:r>
          </a:p>
        </p:txBody>
      </p:sp>
      <p:sp>
        <p:nvSpPr>
          <p:cNvPr id="31748" name="Rectangle 3"/>
          <p:cNvSpPr>
            <a:spLocks noGrp="1" noChangeArrowheads="1"/>
          </p:cNvSpPr>
          <p:nvPr>
            <p:ph type="body" idx="1"/>
          </p:nvPr>
        </p:nvSpPr>
        <p:spPr/>
        <p:txBody>
          <a:bodyPr/>
          <a:lstStyle/>
          <a:p>
            <a:pPr>
              <a:buFontTx/>
              <a:buNone/>
            </a:pPr>
            <a:r>
              <a:rPr lang="en-US" smtClean="0"/>
              <a:t>	This lab has the following objectives:</a:t>
            </a:r>
          </a:p>
          <a:p>
            <a:r>
              <a:rPr lang="en-US" smtClean="0"/>
              <a:t>Develop an understanding of the basic material properties from the perspective of manufacturing and metal forming.</a:t>
            </a:r>
          </a:p>
          <a:p>
            <a:r>
              <a:rPr lang="en-US" smtClean="0"/>
              <a:t>Determine the material properties by conducting a uniaxial tensile test under ASTM (American Society for Testing and Materials) specifications.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fld id="{7676CA2B-330F-4C53-999C-FA8A78CE0EEF}" type="slidenum">
              <a:rPr lang="en-US" smtClean="0"/>
              <a:pPr/>
              <a:t>18</a:t>
            </a:fld>
            <a:endParaRPr lang="en-US" smtClean="0"/>
          </a:p>
        </p:txBody>
      </p:sp>
      <p:sp>
        <p:nvSpPr>
          <p:cNvPr id="32771" name="Rectangle 2"/>
          <p:cNvSpPr>
            <a:spLocks noGrp="1" noChangeArrowheads="1"/>
          </p:cNvSpPr>
          <p:nvPr>
            <p:ph type="title"/>
          </p:nvPr>
        </p:nvSpPr>
        <p:spPr/>
        <p:txBody>
          <a:bodyPr/>
          <a:lstStyle/>
          <a:p>
            <a:r>
              <a:rPr lang="en-US" smtClean="0"/>
              <a:t>Objectives</a:t>
            </a:r>
          </a:p>
        </p:txBody>
      </p:sp>
      <p:sp>
        <p:nvSpPr>
          <p:cNvPr id="32772" name="Rectangle 3"/>
          <p:cNvSpPr>
            <a:spLocks noGrp="1" noChangeArrowheads="1"/>
          </p:cNvSpPr>
          <p:nvPr>
            <p:ph type="body" idx="1"/>
          </p:nvPr>
        </p:nvSpPr>
        <p:spPr/>
        <p:txBody>
          <a:bodyPr/>
          <a:lstStyle/>
          <a:p>
            <a:pPr>
              <a:buFontTx/>
              <a:buNone/>
            </a:pPr>
            <a:r>
              <a:rPr lang="en-US" smtClean="0"/>
              <a:t>	Students will be able to:</a:t>
            </a:r>
          </a:p>
          <a:p>
            <a:r>
              <a:rPr lang="en-US" smtClean="0"/>
              <a:t>Perform an ASTM standard test (B557), use proper equipment terminology, and know the parameters to control during the test</a:t>
            </a:r>
          </a:p>
          <a:p>
            <a:r>
              <a:rPr lang="en-US" smtClean="0"/>
              <a:t>Collect load vs. elongation data, plot engineering stress vs. strain, determine the modulus of elasticity, ASTM 0.2% offset yield strength, ultimate tensile strength and ductility</a:t>
            </a:r>
          </a:p>
          <a:p>
            <a:r>
              <a:rPr lang="en-US" smtClean="0"/>
              <a:t>Construct a true stress vs. true strain plot and determine the values of K and n for the material tested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AF8A886F-C0D6-40FA-83AC-EF20DD94E269}" type="slidenum">
              <a:rPr lang="en-US" smtClean="0"/>
              <a:pPr/>
              <a:t>19</a:t>
            </a:fld>
            <a:endParaRPr lang="en-US" smtClean="0"/>
          </a:p>
        </p:txBody>
      </p:sp>
      <p:sp>
        <p:nvSpPr>
          <p:cNvPr id="33795" name="Rectangle 2"/>
          <p:cNvSpPr>
            <a:spLocks noGrp="1" noChangeArrowheads="1"/>
          </p:cNvSpPr>
          <p:nvPr>
            <p:ph type="title"/>
          </p:nvPr>
        </p:nvSpPr>
        <p:spPr/>
        <p:txBody>
          <a:bodyPr/>
          <a:lstStyle/>
          <a:p>
            <a:r>
              <a:rPr lang="en-US" smtClean="0"/>
              <a:t>Tensile Test</a:t>
            </a:r>
          </a:p>
        </p:txBody>
      </p:sp>
      <p:sp>
        <p:nvSpPr>
          <p:cNvPr id="33796" name="Rectangle 3"/>
          <p:cNvSpPr>
            <a:spLocks noGrp="1" noChangeArrowheads="1"/>
          </p:cNvSpPr>
          <p:nvPr>
            <p:ph type="body" idx="1"/>
          </p:nvPr>
        </p:nvSpPr>
        <p:spPr/>
        <p:txBody>
          <a:bodyPr/>
          <a:lstStyle/>
          <a:p>
            <a:r>
              <a:rPr lang="en-US" smtClean="0"/>
              <a:t>Test Materials and Equipment</a:t>
            </a:r>
          </a:p>
          <a:p>
            <a:pPr lvl="1"/>
            <a:r>
              <a:rPr lang="en-US" smtClean="0"/>
              <a:t>Tinius-Olsen universal testing machine.</a:t>
            </a:r>
          </a:p>
          <a:p>
            <a:pPr lvl="1"/>
            <a:r>
              <a:rPr lang="en-US" smtClean="0"/>
              <a:t>Tensile specimen (ASTM specifications).</a:t>
            </a:r>
          </a:p>
          <a:p>
            <a:pPr lvl="1"/>
            <a:r>
              <a:rPr lang="en-US" smtClean="0"/>
              <a:t>Analog extensometer.</a:t>
            </a:r>
          </a:p>
          <a:p>
            <a:pPr lvl="1"/>
            <a:r>
              <a:rPr lang="en-US" smtClean="0"/>
              <a:t>Dial caliper.</a:t>
            </a:r>
          </a:p>
          <a:p>
            <a:pPr lvl="1"/>
            <a:r>
              <a:rPr lang="en-US" smtClean="0"/>
              <a:t>Permanent marker.</a:t>
            </a:r>
          </a:p>
          <a:p>
            <a:r>
              <a:rPr lang="en-US" smtClean="0"/>
              <a:t>Safety Equipment and Instructions</a:t>
            </a:r>
          </a:p>
          <a:p>
            <a:pPr lvl="1"/>
            <a:r>
              <a:rPr lang="en-US" smtClean="0"/>
              <a:t>Wear safety glasses.</a:t>
            </a:r>
          </a:p>
          <a:p>
            <a:pPr lvl="1"/>
            <a:r>
              <a:rPr lang="en-US" smtClean="0"/>
              <a:t>Conduct the test as directed by the instructor. </a:t>
            </a:r>
          </a:p>
          <a:p>
            <a:pPr lvl="1"/>
            <a:endParaRPr lang="en-US" smtClean="0"/>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111DF664-CDCB-4C51-9BA2-5EA938051777}" type="slidenum">
              <a:rPr lang="en-US" smtClean="0"/>
              <a:pPr/>
              <a:t>2</a:t>
            </a:fld>
            <a:endParaRPr lang="en-US" smtClean="0"/>
          </a:p>
        </p:txBody>
      </p:sp>
      <p:sp>
        <p:nvSpPr>
          <p:cNvPr id="16387" name="Rectangle 2"/>
          <p:cNvSpPr>
            <a:spLocks noGrp="1" noChangeArrowheads="1"/>
          </p:cNvSpPr>
          <p:nvPr>
            <p:ph type="title"/>
          </p:nvPr>
        </p:nvSpPr>
        <p:spPr/>
        <p:txBody>
          <a:bodyPr/>
          <a:lstStyle/>
          <a:p>
            <a:r>
              <a:rPr lang="en-US" smtClean="0"/>
              <a:t>Outline</a:t>
            </a:r>
          </a:p>
        </p:txBody>
      </p:sp>
      <p:sp>
        <p:nvSpPr>
          <p:cNvPr id="16388" name="Rectangle 3"/>
          <p:cNvSpPr>
            <a:spLocks noGrp="1" noChangeArrowheads="1"/>
          </p:cNvSpPr>
          <p:nvPr>
            <p:ph type="body" idx="1"/>
          </p:nvPr>
        </p:nvSpPr>
        <p:spPr/>
        <p:txBody>
          <a:bodyPr/>
          <a:lstStyle/>
          <a:p>
            <a:r>
              <a:rPr lang="en-US" smtClean="0"/>
              <a:t>Introduction</a:t>
            </a:r>
          </a:p>
          <a:p>
            <a:r>
              <a:rPr lang="en-US" smtClean="0"/>
              <a:t>Tensile Test- Basic Principles</a:t>
            </a:r>
          </a:p>
          <a:p>
            <a:r>
              <a:rPr lang="en-US" smtClean="0"/>
              <a:t>Terminology</a:t>
            </a:r>
          </a:p>
          <a:p>
            <a:r>
              <a:rPr lang="en-US" smtClean="0"/>
              <a:t>Objectives of the Lab</a:t>
            </a:r>
          </a:p>
          <a:p>
            <a:r>
              <a:rPr lang="en-US" smtClean="0"/>
              <a:t>Tensile Test (Material and Equipment)</a:t>
            </a:r>
          </a:p>
          <a:p>
            <a:r>
              <a:rPr lang="en-US" smtClean="0"/>
              <a:t>Tensile Test Example (Video , Material Properties and Simulation)</a:t>
            </a:r>
          </a:p>
          <a:p>
            <a:r>
              <a:rPr lang="en-US" smtClean="0"/>
              <a:t>Summary</a:t>
            </a:r>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C449D4E5-88E1-42E7-9F7A-987BB4E3090F}" type="slidenum">
              <a:rPr lang="en-US" smtClean="0"/>
              <a:pPr/>
              <a:t>20</a:t>
            </a:fld>
            <a:endParaRPr lang="en-US" smtClean="0"/>
          </a:p>
        </p:txBody>
      </p:sp>
      <p:sp>
        <p:nvSpPr>
          <p:cNvPr id="34819" name="Rectangle 2"/>
          <p:cNvSpPr>
            <a:spLocks noGrp="1" noChangeArrowheads="1"/>
          </p:cNvSpPr>
          <p:nvPr>
            <p:ph type="title"/>
          </p:nvPr>
        </p:nvSpPr>
        <p:spPr/>
        <p:txBody>
          <a:bodyPr/>
          <a:lstStyle/>
          <a:p>
            <a:r>
              <a:rPr lang="en-US" smtClean="0"/>
              <a:t>Tensile Test</a:t>
            </a:r>
          </a:p>
        </p:txBody>
      </p:sp>
      <p:sp>
        <p:nvSpPr>
          <p:cNvPr id="34820" name="Rectangle 3"/>
          <p:cNvSpPr>
            <a:spLocks noGrp="1" noChangeArrowheads="1"/>
          </p:cNvSpPr>
          <p:nvPr>
            <p:ph type="body" idx="1"/>
          </p:nvPr>
        </p:nvSpPr>
        <p:spPr/>
        <p:txBody>
          <a:bodyPr/>
          <a:lstStyle/>
          <a:p>
            <a:pPr>
              <a:buFontTx/>
              <a:buNone/>
            </a:pPr>
            <a:r>
              <a:rPr lang="en-US" smtClean="0"/>
              <a:t>Tensile testing machine:</a:t>
            </a:r>
          </a:p>
        </p:txBody>
      </p:sp>
      <p:sp>
        <p:nvSpPr>
          <p:cNvPr id="34821" name="Picture 21"/>
          <p:cNvSpPr>
            <a:spLocks noChangeAspect="1" noChangeArrowheads="1"/>
          </p:cNvSpPr>
          <p:nvPr/>
        </p:nvSpPr>
        <p:spPr bwMode="auto">
          <a:xfrm>
            <a:off x="381000" y="1676400"/>
            <a:ext cx="8299450" cy="4324350"/>
          </a:xfrm>
          <a:prstGeom prst="rect">
            <a:avLst/>
          </a:prstGeom>
          <a:noFill/>
          <a:ln w="9525">
            <a:noFill/>
            <a:miter lim="800000"/>
            <a:headEnd/>
            <a:tailEnd/>
          </a:ln>
        </p:spPr>
        <p:txBody>
          <a:bodyPr/>
          <a:lstStyle/>
          <a:p>
            <a:endParaRPr lang="pt-BR"/>
          </a:p>
        </p:txBody>
      </p:sp>
      <p:pic>
        <p:nvPicPr>
          <p:cNvPr id="34822" name="Picture 21"/>
          <p:cNvPicPr>
            <a:picLocks noChangeAspect="1" noChangeArrowheads="1"/>
          </p:cNvPicPr>
          <p:nvPr/>
        </p:nvPicPr>
        <p:blipFill>
          <a:blip r:embed="rId3" cstate="print"/>
          <a:srcRect r="4532"/>
          <a:stretch>
            <a:fillRect/>
          </a:stretch>
        </p:blipFill>
        <p:spPr bwMode="auto">
          <a:xfrm>
            <a:off x="533400" y="1828800"/>
            <a:ext cx="8299450"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EE10AD8B-DA92-4661-B4B5-2F3A6C92A6F2}" type="slidenum">
              <a:rPr lang="en-US" smtClean="0"/>
              <a:pPr/>
              <a:t>21</a:t>
            </a:fld>
            <a:endParaRPr lang="en-US" smtClean="0"/>
          </a:p>
        </p:txBody>
      </p:sp>
      <p:sp>
        <p:nvSpPr>
          <p:cNvPr id="35843" name="Rectangle 2"/>
          <p:cNvSpPr>
            <a:spLocks noGrp="1" noChangeArrowheads="1"/>
          </p:cNvSpPr>
          <p:nvPr>
            <p:ph type="title"/>
          </p:nvPr>
        </p:nvSpPr>
        <p:spPr/>
        <p:txBody>
          <a:bodyPr/>
          <a:lstStyle/>
          <a:p>
            <a:r>
              <a:rPr lang="en-US" smtClean="0"/>
              <a:t>Tensile Test</a:t>
            </a:r>
          </a:p>
        </p:txBody>
      </p:sp>
      <p:sp>
        <p:nvSpPr>
          <p:cNvPr id="35844" name="Rectangle 3"/>
          <p:cNvSpPr>
            <a:spLocks noGrp="1" noChangeArrowheads="1"/>
          </p:cNvSpPr>
          <p:nvPr>
            <p:ph type="body" idx="1"/>
          </p:nvPr>
        </p:nvSpPr>
        <p:spPr/>
        <p:txBody>
          <a:bodyPr/>
          <a:lstStyle/>
          <a:p>
            <a:pPr>
              <a:buFontTx/>
              <a:buNone/>
            </a:pPr>
            <a:r>
              <a:rPr lang="en-US" smtClean="0"/>
              <a:t>Test Specimen:</a:t>
            </a:r>
          </a:p>
          <a:p>
            <a:pPr>
              <a:buFontTx/>
              <a:buNone/>
            </a:pPr>
            <a:endParaRPr lang="en-US" smtClean="0"/>
          </a:p>
        </p:txBody>
      </p:sp>
      <p:sp>
        <p:nvSpPr>
          <p:cNvPr id="35845" name="Rectangle 19"/>
          <p:cNvSpPr>
            <a:spLocks noChangeArrowheads="1"/>
          </p:cNvSpPr>
          <p:nvPr/>
        </p:nvSpPr>
        <p:spPr bwMode="auto">
          <a:xfrm>
            <a:off x="4648200" y="1066800"/>
            <a:ext cx="4114800" cy="5029200"/>
          </a:xfrm>
          <a:prstGeom prst="rect">
            <a:avLst/>
          </a:prstGeom>
          <a:noFill/>
          <a:ln w="9525">
            <a:noFill/>
            <a:miter lim="800000"/>
            <a:headEnd/>
            <a:tailEnd/>
          </a:ln>
        </p:spPr>
        <p:txBody>
          <a:bodyPr/>
          <a:lstStyle/>
          <a:p>
            <a:pPr marL="342900" indent="-342900" algn="just">
              <a:spcBef>
                <a:spcPct val="20000"/>
              </a:spcBef>
              <a:buFontTx/>
              <a:buChar char="•"/>
            </a:pPr>
            <a:r>
              <a:rPr lang="en-US" sz="2000">
                <a:solidFill>
                  <a:schemeClr val="bg2"/>
                </a:solidFill>
              </a:rPr>
              <a:t>The tensile test can be conducted with either a round bar or sheet specimen.</a:t>
            </a:r>
          </a:p>
          <a:p>
            <a:pPr marL="342900" indent="-342900" algn="just">
              <a:spcBef>
                <a:spcPct val="20000"/>
              </a:spcBef>
              <a:buFontTx/>
              <a:buChar char="•"/>
            </a:pPr>
            <a:r>
              <a:rPr lang="en-US" sz="2000">
                <a:solidFill>
                  <a:schemeClr val="bg2"/>
                </a:solidFill>
              </a:rPr>
              <a:t>The round bar specimen used for the current test complies with the ASTM standards.</a:t>
            </a:r>
          </a:p>
          <a:p>
            <a:pPr marL="342900" indent="-342900" algn="just">
              <a:spcBef>
                <a:spcPct val="20000"/>
              </a:spcBef>
              <a:buFontTx/>
              <a:buChar char="•"/>
            </a:pPr>
            <a:r>
              <a:rPr lang="en-US" sz="2000">
                <a:solidFill>
                  <a:schemeClr val="bg2"/>
                </a:solidFill>
              </a:rPr>
              <a:t>A 2 inch gage length is marked on the specimen prior to testing. </a:t>
            </a:r>
          </a:p>
          <a:p>
            <a:pPr marL="342900" indent="-342900" algn="just">
              <a:spcBef>
                <a:spcPct val="20000"/>
              </a:spcBef>
              <a:buFontTx/>
              <a:buChar char="•"/>
            </a:pPr>
            <a:r>
              <a:rPr lang="en-US" sz="2000">
                <a:solidFill>
                  <a:schemeClr val="bg2"/>
                </a:solidFill>
              </a:rPr>
              <a:t>The specimen is held in the clamps at either end. Load and movement are applied to the bottom clamp.</a:t>
            </a:r>
          </a:p>
        </p:txBody>
      </p:sp>
      <p:pic>
        <p:nvPicPr>
          <p:cNvPr id="35846" name="Picture 21"/>
          <p:cNvPicPr>
            <a:picLocks noChangeAspect="1" noChangeArrowheads="1"/>
          </p:cNvPicPr>
          <p:nvPr/>
        </p:nvPicPr>
        <p:blipFill>
          <a:blip r:embed="rId3" cstate="print"/>
          <a:srcRect t="9669" r="7011" b="3304"/>
          <a:stretch>
            <a:fillRect/>
          </a:stretch>
        </p:blipFill>
        <p:spPr bwMode="auto">
          <a:xfrm>
            <a:off x="568325" y="1676400"/>
            <a:ext cx="2632075" cy="2819400"/>
          </a:xfrm>
          <a:prstGeom prst="rect">
            <a:avLst/>
          </a:prstGeom>
          <a:noFill/>
          <a:ln w="9525">
            <a:noFill/>
            <a:miter lim="800000"/>
            <a:headEnd/>
            <a:tailEnd/>
          </a:ln>
        </p:spPr>
      </p:pic>
      <p:pic>
        <p:nvPicPr>
          <p:cNvPr id="35847" name="Picture 22" descr="000_0649"/>
          <p:cNvPicPr>
            <a:picLocks noChangeAspect="1" noChangeArrowheads="1"/>
          </p:cNvPicPr>
          <p:nvPr/>
        </p:nvPicPr>
        <p:blipFill>
          <a:blip r:embed="rId4" cstate="print"/>
          <a:srcRect l="7744"/>
          <a:stretch>
            <a:fillRect/>
          </a:stretch>
        </p:blipFill>
        <p:spPr bwMode="auto">
          <a:xfrm>
            <a:off x="2247900" y="2832100"/>
            <a:ext cx="2098675" cy="3568700"/>
          </a:xfrm>
          <a:prstGeom prst="rect">
            <a:avLst/>
          </a:prstGeom>
          <a:noFill/>
          <a:ln w="9525">
            <a:noFill/>
            <a:miter lim="800000"/>
            <a:headEnd/>
            <a:tailEnd/>
          </a:ln>
        </p:spPr>
      </p:pic>
      <p:sp>
        <p:nvSpPr>
          <p:cNvPr id="35848" name="Line 24"/>
          <p:cNvSpPr>
            <a:spLocks noChangeShapeType="1"/>
          </p:cNvSpPr>
          <p:nvPr/>
        </p:nvSpPr>
        <p:spPr bwMode="auto">
          <a:xfrm>
            <a:off x="1524000" y="3276600"/>
            <a:ext cx="1600200" cy="1219200"/>
          </a:xfrm>
          <a:prstGeom prst="line">
            <a:avLst/>
          </a:prstGeom>
          <a:noFill/>
          <a:ln w="19050">
            <a:solidFill>
              <a:schemeClr val="bg2"/>
            </a:solidFill>
            <a:round/>
            <a:headEnd/>
            <a:tailEnd type="triangle" w="lg" len="lg"/>
          </a:ln>
        </p:spPr>
        <p:txBody>
          <a:bodyPr/>
          <a:lstStyle/>
          <a:p>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p>
            <a:fld id="{FE8951B1-BC92-4989-9213-3DD0FEAF16D8}" type="slidenum">
              <a:rPr lang="en-US" smtClean="0"/>
              <a:pPr/>
              <a:t>22</a:t>
            </a:fld>
            <a:endParaRPr lang="en-US" smtClean="0"/>
          </a:p>
        </p:txBody>
      </p:sp>
      <p:sp>
        <p:nvSpPr>
          <p:cNvPr id="36867" name="Rectangle 2"/>
          <p:cNvSpPr>
            <a:spLocks noGrp="1" noChangeArrowheads="1"/>
          </p:cNvSpPr>
          <p:nvPr>
            <p:ph type="title"/>
          </p:nvPr>
        </p:nvSpPr>
        <p:spPr/>
        <p:txBody>
          <a:bodyPr/>
          <a:lstStyle/>
          <a:p>
            <a:r>
              <a:rPr lang="en-US" smtClean="0"/>
              <a:t>Tensile Test</a:t>
            </a:r>
          </a:p>
        </p:txBody>
      </p:sp>
      <p:sp>
        <p:nvSpPr>
          <p:cNvPr id="36868" name="Rectangle 3"/>
          <p:cNvSpPr>
            <a:spLocks noGrp="1" noChangeArrowheads="1"/>
          </p:cNvSpPr>
          <p:nvPr>
            <p:ph type="body" idx="1"/>
          </p:nvPr>
        </p:nvSpPr>
        <p:spPr/>
        <p:txBody>
          <a:bodyPr/>
          <a:lstStyle/>
          <a:p>
            <a:pPr>
              <a:buFontTx/>
              <a:buNone/>
            </a:pPr>
            <a:r>
              <a:rPr lang="en-US" smtClean="0"/>
              <a:t>Extensometer:</a:t>
            </a:r>
          </a:p>
          <a:p>
            <a:pPr>
              <a:buFontTx/>
              <a:buNone/>
            </a:pPr>
            <a:endParaRPr lang="en-US" smtClean="0"/>
          </a:p>
        </p:txBody>
      </p:sp>
      <p:sp>
        <p:nvSpPr>
          <p:cNvPr id="36869" name="Rectangle 4"/>
          <p:cNvSpPr>
            <a:spLocks noChangeArrowheads="1"/>
          </p:cNvSpPr>
          <p:nvPr/>
        </p:nvSpPr>
        <p:spPr bwMode="auto">
          <a:xfrm>
            <a:off x="4648200" y="1066800"/>
            <a:ext cx="4114800" cy="5029200"/>
          </a:xfrm>
          <a:prstGeom prst="rect">
            <a:avLst/>
          </a:prstGeom>
          <a:noFill/>
          <a:ln w="9525">
            <a:noFill/>
            <a:miter lim="800000"/>
            <a:headEnd/>
            <a:tailEnd/>
          </a:ln>
        </p:spPr>
        <p:txBody>
          <a:bodyPr/>
          <a:lstStyle/>
          <a:p>
            <a:pPr marL="342900" indent="-342900" algn="just">
              <a:spcBef>
                <a:spcPct val="20000"/>
              </a:spcBef>
              <a:buFontTx/>
              <a:buChar char="•"/>
            </a:pPr>
            <a:r>
              <a:rPr lang="en-US">
                <a:solidFill>
                  <a:schemeClr val="bg2"/>
                </a:solidFill>
              </a:rPr>
              <a:t>The elongation during testing is measured with respect to the gauge length  using an extensometer.</a:t>
            </a:r>
          </a:p>
          <a:p>
            <a:pPr marL="342900" indent="-342900" algn="just">
              <a:spcBef>
                <a:spcPct val="20000"/>
              </a:spcBef>
              <a:buFontTx/>
              <a:buChar char="•"/>
            </a:pPr>
            <a:r>
              <a:rPr lang="en-US">
                <a:solidFill>
                  <a:schemeClr val="bg2"/>
                </a:solidFill>
              </a:rPr>
              <a:t>As the specimen elongates, the extensometer reading (elongation of the specimen) is recorded, either real-time or at discrete time intervals.</a:t>
            </a:r>
          </a:p>
          <a:p>
            <a:pPr marL="342900" indent="-342900" algn="just">
              <a:spcBef>
                <a:spcPct val="20000"/>
              </a:spcBef>
              <a:buFontTx/>
              <a:buChar char="•"/>
            </a:pPr>
            <a:r>
              <a:rPr lang="en-US">
                <a:solidFill>
                  <a:schemeClr val="bg2"/>
                </a:solidFill>
              </a:rPr>
              <a:t>For the current test, an analog extensometer will be used.</a:t>
            </a:r>
          </a:p>
          <a:p>
            <a:pPr marL="342900" indent="-342900" algn="just">
              <a:spcBef>
                <a:spcPct val="20000"/>
              </a:spcBef>
              <a:buFontTx/>
              <a:buChar char="•"/>
            </a:pPr>
            <a:endParaRPr lang="en-US">
              <a:solidFill>
                <a:schemeClr val="bg2"/>
              </a:solidFill>
            </a:endParaRPr>
          </a:p>
        </p:txBody>
      </p:sp>
      <p:pic>
        <p:nvPicPr>
          <p:cNvPr id="36870" name="Picture 8" descr="000B0712"/>
          <p:cNvPicPr>
            <a:picLocks noChangeAspect="1" noChangeArrowheads="1"/>
          </p:cNvPicPr>
          <p:nvPr/>
        </p:nvPicPr>
        <p:blipFill>
          <a:blip r:embed="rId3" cstate="print"/>
          <a:srcRect l="40909" t="5298" r="33940" b="31494"/>
          <a:stretch>
            <a:fillRect/>
          </a:stretch>
        </p:blipFill>
        <p:spPr bwMode="auto">
          <a:xfrm>
            <a:off x="457200" y="2133600"/>
            <a:ext cx="1376363" cy="2590800"/>
          </a:xfrm>
          <a:prstGeom prst="rect">
            <a:avLst/>
          </a:prstGeom>
          <a:noFill/>
          <a:ln w="9525">
            <a:noFill/>
            <a:miter lim="800000"/>
            <a:headEnd/>
            <a:tailEnd/>
          </a:ln>
        </p:spPr>
      </p:pic>
      <p:pic>
        <p:nvPicPr>
          <p:cNvPr id="36871" name="Picture 9"/>
          <p:cNvPicPr>
            <a:picLocks noChangeAspect="1" noChangeArrowheads="1"/>
          </p:cNvPicPr>
          <p:nvPr/>
        </p:nvPicPr>
        <p:blipFill>
          <a:blip r:embed="rId4" cstate="print"/>
          <a:srcRect l="23714" t="26085" r="32535" b="20377"/>
          <a:stretch>
            <a:fillRect/>
          </a:stretch>
        </p:blipFill>
        <p:spPr bwMode="auto">
          <a:xfrm>
            <a:off x="1981200" y="2362200"/>
            <a:ext cx="2438400" cy="2238375"/>
          </a:xfrm>
          <a:prstGeom prst="rect">
            <a:avLst/>
          </a:prstGeom>
          <a:noFill/>
          <a:ln w="12700">
            <a:noFill/>
            <a:miter lim="800000"/>
            <a:headEnd type="none" w="sm" len="sm"/>
            <a:tailEnd type="none" w="sm" len="sm"/>
          </a:ln>
        </p:spPr>
      </p:pic>
      <p:sp>
        <p:nvSpPr>
          <p:cNvPr id="36872" name="Text Box 10"/>
          <p:cNvSpPr txBox="1">
            <a:spLocks noChangeArrowheads="1"/>
          </p:cNvSpPr>
          <p:nvPr/>
        </p:nvSpPr>
        <p:spPr bwMode="auto">
          <a:xfrm>
            <a:off x="304800" y="4800600"/>
            <a:ext cx="1600200" cy="457200"/>
          </a:xfrm>
          <a:prstGeom prst="rect">
            <a:avLst/>
          </a:prstGeom>
          <a:noFill/>
          <a:ln w="9525">
            <a:noFill/>
            <a:miter lim="800000"/>
            <a:headEnd/>
            <a:tailEnd/>
          </a:ln>
        </p:spPr>
        <p:txBody>
          <a:bodyPr>
            <a:spAutoFit/>
          </a:bodyPr>
          <a:lstStyle/>
          <a:p>
            <a:pPr algn="ctr">
              <a:spcBef>
                <a:spcPct val="50000"/>
              </a:spcBef>
            </a:pPr>
            <a:r>
              <a:rPr lang="en-US">
                <a:solidFill>
                  <a:schemeClr val="bg2"/>
                </a:solidFill>
              </a:rPr>
              <a:t>Analog</a:t>
            </a:r>
          </a:p>
        </p:txBody>
      </p:sp>
      <p:sp>
        <p:nvSpPr>
          <p:cNvPr id="36873" name="Text Box 11"/>
          <p:cNvSpPr txBox="1">
            <a:spLocks noChangeArrowheads="1"/>
          </p:cNvSpPr>
          <p:nvPr/>
        </p:nvSpPr>
        <p:spPr bwMode="auto">
          <a:xfrm>
            <a:off x="2438400" y="4800600"/>
            <a:ext cx="1600200" cy="457200"/>
          </a:xfrm>
          <a:prstGeom prst="rect">
            <a:avLst/>
          </a:prstGeom>
          <a:noFill/>
          <a:ln w="9525">
            <a:noFill/>
            <a:miter lim="800000"/>
            <a:headEnd/>
            <a:tailEnd/>
          </a:ln>
        </p:spPr>
        <p:txBody>
          <a:bodyPr>
            <a:spAutoFit/>
          </a:bodyPr>
          <a:lstStyle/>
          <a:p>
            <a:pPr algn="ctr">
              <a:spcBef>
                <a:spcPct val="50000"/>
              </a:spcBef>
            </a:pPr>
            <a:r>
              <a:rPr lang="en-US">
                <a:solidFill>
                  <a:schemeClr val="bg2"/>
                </a:solidFill>
              </a:rPr>
              <a:t>Digital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p>
            <a:fld id="{96A37002-347E-4EC6-A6EC-F9D83D666048}" type="slidenum">
              <a:rPr lang="en-US" smtClean="0"/>
              <a:pPr/>
              <a:t>23</a:t>
            </a:fld>
            <a:endParaRPr lang="en-US" smtClean="0"/>
          </a:p>
        </p:txBody>
      </p:sp>
      <p:sp>
        <p:nvSpPr>
          <p:cNvPr id="37891" name="Rectangle 2"/>
          <p:cNvSpPr>
            <a:spLocks noGrp="1" noChangeArrowheads="1"/>
          </p:cNvSpPr>
          <p:nvPr>
            <p:ph type="title"/>
          </p:nvPr>
        </p:nvSpPr>
        <p:spPr/>
        <p:txBody>
          <a:bodyPr/>
          <a:lstStyle/>
          <a:p>
            <a:r>
              <a:rPr lang="en-US" smtClean="0"/>
              <a:t>Tensile Test</a:t>
            </a:r>
          </a:p>
        </p:txBody>
      </p:sp>
      <p:sp>
        <p:nvSpPr>
          <p:cNvPr id="37892" name="Rectangle 3"/>
          <p:cNvSpPr>
            <a:spLocks noGrp="1" noChangeArrowheads="1"/>
          </p:cNvSpPr>
          <p:nvPr>
            <p:ph type="body" idx="1"/>
          </p:nvPr>
        </p:nvSpPr>
        <p:spPr/>
        <p:txBody>
          <a:bodyPr/>
          <a:lstStyle/>
          <a:p>
            <a:pPr>
              <a:buFontTx/>
              <a:buNone/>
            </a:pPr>
            <a:r>
              <a:rPr lang="en-US" sz="2400" smtClean="0"/>
              <a:t>	</a:t>
            </a:r>
            <a:r>
              <a:rPr lang="en-US" smtClean="0"/>
              <a:t>Procedure:</a:t>
            </a:r>
          </a:p>
          <a:p>
            <a:r>
              <a:rPr lang="en-US" sz="2400" smtClean="0"/>
              <a:t>Mark a 2 inch gage length on the tensile test specimen using the dial calipers and marker. </a:t>
            </a:r>
          </a:p>
          <a:p>
            <a:r>
              <a:rPr lang="en-US" sz="2400" smtClean="0"/>
              <a:t>Measure the diameter of the specimen using dial calipers.</a:t>
            </a:r>
          </a:p>
          <a:p>
            <a:r>
              <a:rPr lang="en-US" sz="2400" smtClean="0"/>
              <a:t>Load specimen in the machine grips and remove most of the slack by moving the lower crosshead.</a:t>
            </a:r>
          </a:p>
          <a:p>
            <a:r>
              <a:rPr lang="en-US" sz="2400" smtClean="0"/>
              <a:t>Attach and zero the extensometer; secure it with a lanyard so it will not fall and break if specimen fracture occurs before the extensometer can be removed.</a:t>
            </a:r>
          </a:p>
          <a:p>
            <a:r>
              <a:rPr lang="en-US" sz="2400" smtClean="0"/>
              <a:t>Zero the load indicator and open the right side hydraulic valve about ½ turn.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p>
            <a:fld id="{A3A56FFE-9A01-406E-853F-77128007123A}" type="slidenum">
              <a:rPr lang="en-US" smtClean="0"/>
              <a:pPr/>
              <a:t>24</a:t>
            </a:fld>
            <a:endParaRPr lang="en-US" smtClean="0"/>
          </a:p>
        </p:txBody>
      </p:sp>
      <p:sp>
        <p:nvSpPr>
          <p:cNvPr id="38915" name="Rectangle 2"/>
          <p:cNvSpPr>
            <a:spLocks noGrp="1" noChangeArrowheads="1"/>
          </p:cNvSpPr>
          <p:nvPr>
            <p:ph type="title"/>
          </p:nvPr>
        </p:nvSpPr>
        <p:spPr/>
        <p:txBody>
          <a:bodyPr/>
          <a:lstStyle/>
          <a:p>
            <a:r>
              <a:rPr lang="en-US" smtClean="0"/>
              <a:t>Tensile Test</a:t>
            </a:r>
          </a:p>
        </p:txBody>
      </p:sp>
      <p:sp>
        <p:nvSpPr>
          <p:cNvPr id="38916" name="Rectangle 3"/>
          <p:cNvSpPr>
            <a:spLocks noGrp="1" noChangeArrowheads="1"/>
          </p:cNvSpPr>
          <p:nvPr>
            <p:ph type="body" idx="1"/>
          </p:nvPr>
        </p:nvSpPr>
        <p:spPr/>
        <p:txBody>
          <a:bodyPr/>
          <a:lstStyle/>
          <a:p>
            <a:pPr>
              <a:buFontTx/>
              <a:buNone/>
            </a:pPr>
            <a:r>
              <a:rPr lang="en-US" sz="2400" smtClean="0"/>
              <a:t>	</a:t>
            </a:r>
            <a:r>
              <a:rPr lang="en-US" smtClean="0"/>
              <a:t>Procedure (continued):</a:t>
            </a:r>
          </a:p>
          <a:p>
            <a:r>
              <a:rPr lang="en-US" sz="2400" smtClean="0"/>
              <a:t>As the sample is loaded, close the valve and record the load and elongation at regular load intervals (e.g. every 1000 pounds) up to the yield point (when the load starts increasing more slowly and the strain starts increasing more rapidly). </a:t>
            </a:r>
          </a:p>
          <a:p>
            <a:r>
              <a:rPr lang="en-US" sz="2400" smtClean="0"/>
              <a:t>Continue to load the sample until the extensometer range is exceeded, then remove the extensometer.</a:t>
            </a:r>
          </a:p>
          <a:p>
            <a:r>
              <a:rPr lang="en-US" sz="2400" smtClean="0"/>
              <a:t>Continue to load the sample until it breaks; pay close attention to the load indicator and record the load at failure.</a:t>
            </a:r>
          </a:p>
          <a:p>
            <a:r>
              <a:rPr lang="en-US" sz="2400" smtClean="0"/>
              <a:t>Observe and record the maximum load on the follower needle.</a:t>
            </a:r>
          </a:p>
          <a:p>
            <a:r>
              <a:rPr lang="en-US" sz="2400" smtClean="0"/>
              <a:t>Using the dial calipers, measure the final gage length and gage diameter of the fractured specimen (note: when you calculate the fracture strength, use the fracture area calculated from the </a:t>
            </a:r>
            <a:r>
              <a:rPr lang="en-US" sz="2400" u="sng" smtClean="0"/>
              <a:t>measured</a:t>
            </a:r>
            <a:r>
              <a:rPr lang="en-US" sz="2400" smtClean="0"/>
              <a:t> final diameter).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p>
            <a:fld id="{64499C7C-0CE7-4A14-B087-B3A9142288B9}" type="slidenum">
              <a:rPr lang="en-US" smtClean="0"/>
              <a:pPr/>
              <a:t>25</a:t>
            </a:fld>
            <a:endParaRPr lang="en-US" smtClean="0"/>
          </a:p>
        </p:txBody>
      </p:sp>
      <p:sp>
        <p:nvSpPr>
          <p:cNvPr id="39939" name="Rectangle 2"/>
          <p:cNvSpPr>
            <a:spLocks noGrp="1" noChangeArrowheads="1"/>
          </p:cNvSpPr>
          <p:nvPr>
            <p:ph type="title"/>
          </p:nvPr>
        </p:nvSpPr>
        <p:spPr/>
        <p:txBody>
          <a:bodyPr/>
          <a:lstStyle/>
          <a:p>
            <a:r>
              <a:rPr lang="en-US" smtClean="0"/>
              <a:t>Tensile Test Example</a:t>
            </a:r>
          </a:p>
        </p:txBody>
      </p:sp>
      <p:sp>
        <p:nvSpPr>
          <p:cNvPr id="39940" name="Rectangle 3"/>
          <p:cNvSpPr>
            <a:spLocks noGrp="1" noChangeArrowheads="1"/>
          </p:cNvSpPr>
          <p:nvPr>
            <p:ph type="body" idx="1"/>
          </p:nvPr>
        </p:nvSpPr>
        <p:spPr/>
        <p:txBody>
          <a:bodyPr/>
          <a:lstStyle/>
          <a:p>
            <a:pPr>
              <a:buFontTx/>
              <a:buNone/>
            </a:pPr>
            <a:r>
              <a:rPr lang="en-US" smtClean="0"/>
              <a:t>Load vs. Elongation </a:t>
            </a:r>
            <a:r>
              <a:rPr lang="en-US" sz="1800" i="1" smtClean="0"/>
              <a:t>(Data obtained from the tensile test)</a:t>
            </a:r>
            <a:r>
              <a:rPr lang="en-US" smtClean="0"/>
              <a:t>:</a:t>
            </a:r>
          </a:p>
          <a:p>
            <a:pPr>
              <a:lnSpc>
                <a:spcPct val="80000"/>
              </a:lnSpc>
              <a:buFontTx/>
              <a:buNone/>
            </a:pPr>
            <a:r>
              <a:rPr lang="en-US" sz="2000" i="1" smtClean="0"/>
              <a:t>Material Data:</a:t>
            </a:r>
          </a:p>
          <a:p>
            <a:pPr>
              <a:lnSpc>
                <a:spcPct val="80000"/>
              </a:lnSpc>
              <a:buFontTx/>
              <a:buNone/>
            </a:pPr>
            <a:r>
              <a:rPr lang="en-US" sz="2000" smtClean="0"/>
              <a:t>Al 6061</a:t>
            </a:r>
          </a:p>
          <a:p>
            <a:pPr>
              <a:lnSpc>
                <a:spcPct val="80000"/>
              </a:lnSpc>
              <a:buFontTx/>
              <a:buNone/>
            </a:pPr>
            <a:r>
              <a:rPr lang="en-US" sz="2000" smtClean="0"/>
              <a:t>Y = 40 ksi</a:t>
            </a:r>
          </a:p>
          <a:p>
            <a:pPr>
              <a:lnSpc>
                <a:spcPct val="80000"/>
              </a:lnSpc>
              <a:buFontTx/>
              <a:buNone/>
            </a:pPr>
            <a:r>
              <a:rPr lang="en-US" sz="2000" smtClean="0"/>
              <a:t>TS = 49 ksi</a:t>
            </a:r>
          </a:p>
        </p:txBody>
      </p:sp>
      <p:pic>
        <p:nvPicPr>
          <p:cNvPr id="39941" name="Picture 4"/>
          <p:cNvPicPr>
            <a:picLocks noChangeAspect="1" noChangeArrowheads="1"/>
          </p:cNvPicPr>
          <p:nvPr/>
        </p:nvPicPr>
        <p:blipFill>
          <a:blip r:embed="rId3" cstate="print"/>
          <a:srcRect l="844" t="3700" r="3479" b="1233"/>
          <a:stretch>
            <a:fillRect/>
          </a:stretch>
        </p:blipFill>
        <p:spPr bwMode="auto">
          <a:xfrm>
            <a:off x="2049463" y="1608138"/>
            <a:ext cx="6727825" cy="457200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p>
            <a:fld id="{79028C49-1E65-49A1-B01F-84CB5111CF3B}" type="slidenum">
              <a:rPr lang="en-US" smtClean="0"/>
              <a:pPr/>
              <a:t>26</a:t>
            </a:fld>
            <a:endParaRPr lang="en-US" smtClean="0"/>
          </a:p>
        </p:txBody>
      </p:sp>
      <p:sp>
        <p:nvSpPr>
          <p:cNvPr id="40963" name="Rectangle 2"/>
          <p:cNvSpPr>
            <a:spLocks noGrp="1" noChangeArrowheads="1"/>
          </p:cNvSpPr>
          <p:nvPr>
            <p:ph type="title"/>
          </p:nvPr>
        </p:nvSpPr>
        <p:spPr/>
        <p:txBody>
          <a:bodyPr/>
          <a:lstStyle/>
          <a:p>
            <a:r>
              <a:rPr lang="en-US" smtClean="0"/>
              <a:t>Tensile Test Example</a:t>
            </a:r>
          </a:p>
        </p:txBody>
      </p:sp>
      <p:sp>
        <p:nvSpPr>
          <p:cNvPr id="40964" name="Rectangle 3"/>
          <p:cNvSpPr>
            <a:spLocks noGrp="1" noChangeArrowheads="1"/>
          </p:cNvSpPr>
          <p:nvPr>
            <p:ph type="body" idx="1"/>
          </p:nvPr>
        </p:nvSpPr>
        <p:spPr>
          <a:xfrm>
            <a:off x="352425" y="995363"/>
            <a:ext cx="8480425" cy="5029200"/>
          </a:xfrm>
        </p:spPr>
        <p:txBody>
          <a:bodyPr/>
          <a:lstStyle/>
          <a:p>
            <a:pPr>
              <a:buFontTx/>
              <a:buNone/>
            </a:pPr>
            <a:r>
              <a:rPr lang="en-US" smtClean="0"/>
              <a:t>Engineering Stress vs. Strain </a:t>
            </a:r>
            <a:r>
              <a:rPr lang="en-US" sz="1800" i="1" smtClean="0"/>
              <a:t>(calculated from Load vs. Elongation data)</a:t>
            </a:r>
            <a:r>
              <a:rPr lang="en-US" smtClean="0"/>
              <a:t>:</a:t>
            </a:r>
          </a:p>
          <a:p>
            <a:pPr>
              <a:lnSpc>
                <a:spcPct val="80000"/>
              </a:lnSpc>
              <a:buFontTx/>
              <a:buNone/>
            </a:pPr>
            <a:r>
              <a:rPr lang="en-US" sz="2000" i="1" smtClean="0"/>
              <a:t>Material Data:</a:t>
            </a:r>
          </a:p>
          <a:p>
            <a:pPr>
              <a:lnSpc>
                <a:spcPct val="80000"/>
              </a:lnSpc>
              <a:buFontTx/>
              <a:buNone/>
            </a:pPr>
            <a:r>
              <a:rPr lang="en-US" sz="2000" smtClean="0"/>
              <a:t>Al 6061</a:t>
            </a:r>
          </a:p>
          <a:p>
            <a:pPr>
              <a:lnSpc>
                <a:spcPct val="80000"/>
              </a:lnSpc>
              <a:buFontTx/>
              <a:buNone/>
            </a:pPr>
            <a:r>
              <a:rPr lang="en-US" sz="2000" smtClean="0"/>
              <a:t>Y = 40 ksi</a:t>
            </a:r>
          </a:p>
          <a:p>
            <a:pPr>
              <a:lnSpc>
                <a:spcPct val="80000"/>
              </a:lnSpc>
              <a:buFontTx/>
              <a:buNone/>
            </a:pPr>
            <a:r>
              <a:rPr lang="en-US" sz="2000" smtClean="0"/>
              <a:t>TS = 49 ksi</a:t>
            </a:r>
          </a:p>
          <a:p>
            <a:pPr>
              <a:buFontTx/>
              <a:buNone/>
            </a:pPr>
            <a:endParaRPr lang="en-US" smtClean="0"/>
          </a:p>
        </p:txBody>
      </p:sp>
      <p:pic>
        <p:nvPicPr>
          <p:cNvPr id="40965" name="Picture 4"/>
          <p:cNvPicPr>
            <a:picLocks noChangeArrowheads="1"/>
          </p:cNvPicPr>
          <p:nvPr/>
        </p:nvPicPr>
        <p:blipFill>
          <a:blip r:embed="rId3" cstate="print"/>
          <a:srcRect l="2740" t="3700" r="1686" b="3854"/>
          <a:stretch>
            <a:fillRect/>
          </a:stretch>
        </p:blipFill>
        <p:spPr bwMode="auto">
          <a:xfrm>
            <a:off x="2035175" y="1611313"/>
            <a:ext cx="6627813" cy="4570412"/>
          </a:xfrm>
          <a:prstGeom prst="rect">
            <a:avLst/>
          </a:prstGeom>
          <a:solidFill>
            <a:schemeClr val="tx1"/>
          </a:solidFill>
          <a:ln w="9525">
            <a:noFill/>
            <a:miter lim="800000"/>
            <a:headEnd/>
            <a:tailEnd/>
          </a:ln>
        </p:spPr>
      </p:pic>
      <p:pic>
        <p:nvPicPr>
          <p:cNvPr id="40966" name="Picture 5"/>
          <p:cNvPicPr>
            <a:picLocks noChangeAspect="1" noChangeArrowheads="1"/>
          </p:cNvPicPr>
          <p:nvPr/>
        </p:nvPicPr>
        <p:blipFill>
          <a:blip r:embed="rId4" cstate="print"/>
          <a:srcRect/>
          <a:stretch>
            <a:fillRect/>
          </a:stretch>
        </p:blipFill>
        <p:spPr bwMode="auto">
          <a:xfrm>
            <a:off x="393700" y="3208338"/>
            <a:ext cx="1143000" cy="863600"/>
          </a:xfrm>
          <a:prstGeom prst="rect">
            <a:avLst/>
          </a:prstGeom>
          <a:noFill/>
          <a:ln w="9525">
            <a:noFill/>
            <a:miter lim="800000"/>
            <a:headEnd/>
            <a:tailEnd/>
          </a:ln>
        </p:spPr>
      </p:pic>
      <p:pic>
        <p:nvPicPr>
          <p:cNvPr id="40967" name="Picture 6"/>
          <p:cNvPicPr>
            <a:picLocks noChangeAspect="1" noChangeArrowheads="1"/>
          </p:cNvPicPr>
          <p:nvPr/>
        </p:nvPicPr>
        <p:blipFill>
          <a:blip r:embed="rId5" cstate="print"/>
          <a:srcRect/>
          <a:stretch>
            <a:fillRect/>
          </a:stretch>
        </p:blipFill>
        <p:spPr bwMode="auto">
          <a:xfrm>
            <a:off x="401638" y="4360863"/>
            <a:ext cx="1219200"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A23FBE0A-36E7-4534-98E4-2EE24C4BF352}" type="slidenum">
              <a:rPr lang="en-US" smtClean="0"/>
              <a:pPr/>
              <a:t>27</a:t>
            </a:fld>
            <a:endParaRPr lang="en-US" smtClean="0"/>
          </a:p>
        </p:txBody>
      </p:sp>
      <p:sp>
        <p:nvSpPr>
          <p:cNvPr id="41987" name="Rectangle 2"/>
          <p:cNvSpPr>
            <a:spLocks noGrp="1" noChangeArrowheads="1"/>
          </p:cNvSpPr>
          <p:nvPr>
            <p:ph type="title"/>
          </p:nvPr>
        </p:nvSpPr>
        <p:spPr/>
        <p:txBody>
          <a:bodyPr/>
          <a:lstStyle/>
          <a:p>
            <a:r>
              <a:rPr lang="en-US" smtClean="0"/>
              <a:t>Tensile Test Example</a:t>
            </a:r>
          </a:p>
        </p:txBody>
      </p:sp>
      <p:sp>
        <p:nvSpPr>
          <p:cNvPr id="41988" name="Rectangle 3"/>
          <p:cNvSpPr>
            <a:spLocks noGrp="1" noChangeArrowheads="1"/>
          </p:cNvSpPr>
          <p:nvPr>
            <p:ph type="body" idx="1"/>
          </p:nvPr>
        </p:nvSpPr>
        <p:spPr>
          <a:xfrm>
            <a:off x="242888" y="995363"/>
            <a:ext cx="8691562" cy="5029200"/>
          </a:xfrm>
        </p:spPr>
        <p:txBody>
          <a:bodyPr/>
          <a:lstStyle/>
          <a:p>
            <a:pPr>
              <a:buFontTx/>
              <a:buNone/>
            </a:pPr>
            <a:r>
              <a:rPr lang="en-US" smtClean="0"/>
              <a:t>True Stress vs. True Strain </a:t>
            </a:r>
            <a:r>
              <a:rPr lang="en-US" sz="1800" i="1" smtClean="0"/>
              <a:t>(calculated from Engineering stress/strain data)</a:t>
            </a:r>
            <a:r>
              <a:rPr lang="en-US" sz="2000" smtClean="0"/>
              <a:t>:</a:t>
            </a:r>
          </a:p>
          <a:p>
            <a:pPr>
              <a:lnSpc>
                <a:spcPct val="80000"/>
              </a:lnSpc>
              <a:buFontTx/>
              <a:buNone/>
            </a:pPr>
            <a:r>
              <a:rPr lang="en-US" sz="2000" i="1" smtClean="0"/>
              <a:t>Material Data:</a:t>
            </a:r>
          </a:p>
          <a:p>
            <a:pPr>
              <a:lnSpc>
                <a:spcPct val="80000"/>
              </a:lnSpc>
              <a:buFontTx/>
              <a:buNone/>
            </a:pPr>
            <a:r>
              <a:rPr lang="en-US" sz="2000" smtClean="0"/>
              <a:t>Al 6061</a:t>
            </a:r>
          </a:p>
          <a:p>
            <a:pPr>
              <a:lnSpc>
                <a:spcPct val="80000"/>
              </a:lnSpc>
              <a:buFontTx/>
              <a:buNone/>
            </a:pPr>
            <a:r>
              <a:rPr lang="en-US" sz="2000" smtClean="0"/>
              <a:t>Y = 40 ksi</a:t>
            </a:r>
          </a:p>
          <a:p>
            <a:pPr>
              <a:lnSpc>
                <a:spcPct val="80000"/>
              </a:lnSpc>
              <a:buFontTx/>
              <a:buNone/>
            </a:pPr>
            <a:r>
              <a:rPr lang="en-US" sz="2000" smtClean="0"/>
              <a:t>TS = 49 ksi</a:t>
            </a:r>
          </a:p>
          <a:p>
            <a:pPr>
              <a:buFontTx/>
              <a:buNone/>
            </a:pPr>
            <a:endParaRPr lang="en-US" sz="2000" smtClean="0"/>
          </a:p>
          <a:p>
            <a:endParaRPr lang="en-US" smtClean="0"/>
          </a:p>
        </p:txBody>
      </p:sp>
      <p:pic>
        <p:nvPicPr>
          <p:cNvPr id="41989" name="Picture 4"/>
          <p:cNvPicPr>
            <a:picLocks noChangeArrowheads="1"/>
          </p:cNvPicPr>
          <p:nvPr/>
        </p:nvPicPr>
        <p:blipFill>
          <a:blip r:embed="rId3" cstate="print"/>
          <a:srcRect l="2530" t="3700" r="1686" b="2466"/>
          <a:stretch>
            <a:fillRect/>
          </a:stretch>
        </p:blipFill>
        <p:spPr bwMode="auto">
          <a:xfrm>
            <a:off x="2074863" y="1612900"/>
            <a:ext cx="6627812" cy="4570413"/>
          </a:xfrm>
          <a:prstGeom prst="rect">
            <a:avLst/>
          </a:prstGeom>
          <a:solidFill>
            <a:schemeClr val="tx1"/>
          </a:solidFill>
          <a:ln w="9525">
            <a:noFill/>
            <a:miter lim="800000"/>
            <a:headEnd/>
            <a:tailEnd/>
          </a:ln>
        </p:spPr>
      </p:pic>
      <p:pic>
        <p:nvPicPr>
          <p:cNvPr id="41990" name="Picture 5"/>
          <p:cNvPicPr>
            <a:picLocks noChangeAspect="1" noChangeArrowheads="1"/>
          </p:cNvPicPr>
          <p:nvPr/>
        </p:nvPicPr>
        <p:blipFill>
          <a:blip r:embed="rId4" cstate="print"/>
          <a:srcRect/>
          <a:stretch>
            <a:fillRect/>
          </a:stretch>
        </p:blipFill>
        <p:spPr bwMode="auto">
          <a:xfrm>
            <a:off x="508000" y="3025775"/>
            <a:ext cx="939800" cy="850900"/>
          </a:xfrm>
          <a:prstGeom prst="rect">
            <a:avLst/>
          </a:prstGeom>
          <a:noFill/>
          <a:ln w="9525">
            <a:noFill/>
            <a:miter lim="800000"/>
            <a:headEnd/>
            <a:tailEnd/>
          </a:ln>
        </p:spPr>
      </p:pic>
      <p:pic>
        <p:nvPicPr>
          <p:cNvPr id="41991" name="Picture 6"/>
          <p:cNvPicPr>
            <a:picLocks noChangeAspect="1" noChangeArrowheads="1"/>
          </p:cNvPicPr>
          <p:nvPr/>
        </p:nvPicPr>
        <p:blipFill>
          <a:blip r:embed="rId5" cstate="print"/>
          <a:srcRect r="91176"/>
          <a:stretch>
            <a:fillRect/>
          </a:stretch>
        </p:blipFill>
        <p:spPr bwMode="auto">
          <a:xfrm>
            <a:off x="381000" y="4181475"/>
            <a:ext cx="228600" cy="1216025"/>
          </a:xfrm>
          <a:prstGeom prst="rect">
            <a:avLst/>
          </a:prstGeom>
          <a:noFill/>
          <a:ln w="9525">
            <a:noFill/>
            <a:miter lim="800000"/>
            <a:headEnd/>
            <a:tailEnd/>
          </a:ln>
        </p:spPr>
      </p:pic>
      <p:pic>
        <p:nvPicPr>
          <p:cNvPr id="41992" name="Picture 7"/>
          <p:cNvPicPr>
            <a:picLocks noChangeAspect="1" noChangeArrowheads="1"/>
          </p:cNvPicPr>
          <p:nvPr/>
        </p:nvPicPr>
        <p:blipFill>
          <a:blip r:embed="rId5" cstate="print"/>
          <a:srcRect l="55882"/>
          <a:stretch>
            <a:fillRect/>
          </a:stretch>
        </p:blipFill>
        <p:spPr bwMode="auto">
          <a:xfrm>
            <a:off x="685800" y="4184650"/>
            <a:ext cx="1143000"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5A494188-B8A7-41DC-AE07-867F52501021}" type="slidenum">
              <a:rPr lang="en-US" smtClean="0"/>
              <a:pPr/>
              <a:t>28</a:t>
            </a:fld>
            <a:endParaRPr lang="en-US" smtClean="0"/>
          </a:p>
        </p:txBody>
      </p:sp>
      <p:sp>
        <p:nvSpPr>
          <p:cNvPr id="43011" name="Rectangle 2"/>
          <p:cNvSpPr>
            <a:spLocks noGrp="1" noChangeArrowheads="1"/>
          </p:cNvSpPr>
          <p:nvPr>
            <p:ph type="title"/>
          </p:nvPr>
        </p:nvSpPr>
        <p:spPr/>
        <p:txBody>
          <a:bodyPr/>
          <a:lstStyle/>
          <a:p>
            <a:r>
              <a:rPr lang="en-US" smtClean="0"/>
              <a:t>Tensile Test Example</a:t>
            </a:r>
          </a:p>
        </p:txBody>
      </p:sp>
      <p:sp>
        <p:nvSpPr>
          <p:cNvPr id="43012" name="Rectangle 3"/>
          <p:cNvSpPr>
            <a:spLocks noGrp="1" noChangeArrowheads="1"/>
          </p:cNvSpPr>
          <p:nvPr>
            <p:ph type="body" idx="1"/>
          </p:nvPr>
        </p:nvSpPr>
        <p:spPr/>
        <p:txBody>
          <a:bodyPr/>
          <a:lstStyle/>
          <a:p>
            <a:pPr>
              <a:lnSpc>
                <a:spcPct val="90000"/>
              </a:lnSpc>
              <a:buFontTx/>
              <a:buNone/>
            </a:pPr>
            <a:r>
              <a:rPr lang="en-US" smtClean="0"/>
              <a:t>Effect of Strain Hardening:</a:t>
            </a:r>
          </a:p>
          <a:p>
            <a:pPr>
              <a:lnSpc>
                <a:spcPct val="90000"/>
              </a:lnSpc>
            </a:pPr>
            <a:r>
              <a:rPr lang="en-US" smtClean="0"/>
              <a:t>The influence of work/strain hardening on the load vs. elongation during the tensile test can be demonstrated using finite element (FE) analysis.</a:t>
            </a:r>
          </a:p>
          <a:p>
            <a:pPr>
              <a:lnSpc>
                <a:spcPct val="90000"/>
              </a:lnSpc>
            </a:pPr>
            <a:r>
              <a:rPr lang="en-US" smtClean="0"/>
              <a:t>Consider two materials with the following flow stress data:</a:t>
            </a:r>
          </a:p>
          <a:p>
            <a:pPr lvl="1">
              <a:lnSpc>
                <a:spcPct val="90000"/>
              </a:lnSpc>
            </a:pPr>
            <a:r>
              <a:rPr lang="en-US" smtClean="0"/>
              <a:t>Stainless Steel: K = 188 ksi; n = 0.33</a:t>
            </a:r>
          </a:p>
          <a:p>
            <a:pPr lvl="1">
              <a:lnSpc>
                <a:spcPct val="90000"/>
              </a:lnSpc>
            </a:pPr>
            <a:r>
              <a:rPr lang="en-US" smtClean="0"/>
              <a:t>Aluminum Alloy: K = 80 ksi ; n = 0.10.</a:t>
            </a:r>
          </a:p>
          <a:p>
            <a:pPr>
              <a:lnSpc>
                <a:spcPct val="90000"/>
              </a:lnSpc>
            </a:pPr>
            <a:r>
              <a:rPr lang="en-US" smtClean="0"/>
              <a:t>The tensile test simulations for these two materials show the effect of strain hardening on the load required for deformation and the uniform elongation prior to the onset of necking.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p>
            <a:fld id="{9C79347C-97EF-4995-8427-9C36303130C6}" type="slidenum">
              <a:rPr lang="en-US" smtClean="0"/>
              <a:pPr/>
              <a:t>29</a:t>
            </a:fld>
            <a:endParaRPr lang="en-US" smtClean="0"/>
          </a:p>
        </p:txBody>
      </p:sp>
      <p:sp>
        <p:nvSpPr>
          <p:cNvPr id="44035" name="Rectangle 2"/>
          <p:cNvSpPr>
            <a:spLocks noGrp="1" noChangeArrowheads="1"/>
          </p:cNvSpPr>
          <p:nvPr>
            <p:ph type="title"/>
          </p:nvPr>
        </p:nvSpPr>
        <p:spPr/>
        <p:txBody>
          <a:bodyPr/>
          <a:lstStyle/>
          <a:p>
            <a:r>
              <a:rPr lang="en-US" smtClean="0"/>
              <a:t>Tensile Test Example</a:t>
            </a:r>
          </a:p>
        </p:txBody>
      </p:sp>
      <p:sp>
        <p:nvSpPr>
          <p:cNvPr id="44036" name="Rectangle 3"/>
          <p:cNvSpPr>
            <a:spLocks noGrp="1" noChangeArrowheads="1"/>
          </p:cNvSpPr>
          <p:nvPr>
            <p:ph type="body" idx="1"/>
          </p:nvPr>
        </p:nvSpPr>
        <p:spPr/>
        <p:txBody>
          <a:bodyPr/>
          <a:lstStyle/>
          <a:p>
            <a:pPr>
              <a:buFontTx/>
              <a:buNone/>
            </a:pPr>
            <a:r>
              <a:rPr lang="en-US" smtClean="0"/>
              <a:t>Effect of Strain Hardening:</a:t>
            </a:r>
          </a:p>
        </p:txBody>
      </p:sp>
      <p:pic>
        <p:nvPicPr>
          <p:cNvPr id="44037" name="Picture 4"/>
          <p:cNvPicPr>
            <a:picLocks noChangeAspect="1" noChangeArrowheads="1"/>
          </p:cNvPicPr>
          <p:nvPr/>
        </p:nvPicPr>
        <p:blipFill>
          <a:blip r:embed="rId3" cstate="print"/>
          <a:srcRect l="2180" t="4271" r="3473" b="2870"/>
          <a:stretch>
            <a:fillRect/>
          </a:stretch>
        </p:blipFill>
        <p:spPr bwMode="auto">
          <a:xfrm>
            <a:off x="990600" y="1598613"/>
            <a:ext cx="7086600" cy="4778375"/>
          </a:xfrm>
          <a:prstGeom prst="rect">
            <a:avLst/>
          </a:prstGeom>
          <a:noFill/>
          <a:ln w="9525">
            <a:noFill/>
            <a:miter lim="800000"/>
            <a:headEnd/>
            <a:tailEnd/>
          </a:ln>
        </p:spPr>
      </p:pic>
      <p:sp>
        <p:nvSpPr>
          <p:cNvPr id="44038" name="Text Box 5"/>
          <p:cNvSpPr txBox="1">
            <a:spLocks noChangeArrowheads="1"/>
          </p:cNvSpPr>
          <p:nvPr/>
        </p:nvSpPr>
        <p:spPr bwMode="auto">
          <a:xfrm>
            <a:off x="2968625" y="1793875"/>
            <a:ext cx="1412875" cy="336550"/>
          </a:xfrm>
          <a:prstGeom prst="rect">
            <a:avLst/>
          </a:prstGeom>
          <a:solidFill>
            <a:schemeClr val="tx1"/>
          </a:solidFill>
          <a:ln w="9525">
            <a:noFill/>
            <a:miter lim="800000"/>
            <a:headEnd/>
            <a:tailEnd/>
          </a:ln>
        </p:spPr>
        <p:txBody>
          <a:bodyPr wrap="none">
            <a:spAutoFit/>
          </a:bodyPr>
          <a:lstStyle/>
          <a:p>
            <a:r>
              <a:rPr lang="en-US" sz="1600" b="1">
                <a:solidFill>
                  <a:schemeClr val="bg2"/>
                </a:solidFill>
              </a:rPr>
              <a:t>Stainless Steel</a:t>
            </a:r>
          </a:p>
        </p:txBody>
      </p:sp>
      <p:sp>
        <p:nvSpPr>
          <p:cNvPr id="44039" name="Text Box 6"/>
          <p:cNvSpPr txBox="1">
            <a:spLocks noChangeArrowheads="1"/>
          </p:cNvSpPr>
          <p:nvPr/>
        </p:nvSpPr>
        <p:spPr bwMode="auto">
          <a:xfrm>
            <a:off x="6081713" y="1801813"/>
            <a:ext cx="1122362" cy="336550"/>
          </a:xfrm>
          <a:prstGeom prst="rect">
            <a:avLst/>
          </a:prstGeom>
          <a:solidFill>
            <a:schemeClr val="tx1"/>
          </a:solidFill>
          <a:ln w="9525">
            <a:noFill/>
            <a:miter lim="800000"/>
            <a:headEnd/>
            <a:tailEnd/>
          </a:ln>
        </p:spPr>
        <p:txBody>
          <a:bodyPr wrap="none">
            <a:spAutoFit/>
          </a:bodyPr>
          <a:lstStyle/>
          <a:p>
            <a:r>
              <a:rPr lang="en-US" sz="1600" b="1">
                <a:solidFill>
                  <a:schemeClr val="bg2"/>
                </a:solidFill>
              </a:rPr>
              <a:t>Aluminum</a:t>
            </a:r>
          </a:p>
        </p:txBody>
      </p:sp>
      <p:sp>
        <p:nvSpPr>
          <p:cNvPr id="44040" name="Text Box 7"/>
          <p:cNvSpPr txBox="1">
            <a:spLocks noChangeArrowheads="1"/>
          </p:cNvSpPr>
          <p:nvPr/>
        </p:nvSpPr>
        <p:spPr bwMode="auto">
          <a:xfrm>
            <a:off x="4325938" y="1720850"/>
            <a:ext cx="684212" cy="517525"/>
          </a:xfrm>
          <a:prstGeom prst="rect">
            <a:avLst/>
          </a:prstGeom>
          <a:noFill/>
          <a:ln w="9525">
            <a:noFill/>
            <a:miter lim="800000"/>
            <a:headEnd/>
            <a:tailEnd/>
          </a:ln>
        </p:spPr>
        <p:txBody>
          <a:bodyPr wrap="none">
            <a:spAutoFit/>
          </a:bodyPr>
          <a:lstStyle/>
          <a:p>
            <a:r>
              <a:rPr lang="en-US" sz="1400">
                <a:solidFill>
                  <a:schemeClr val="bg2"/>
                </a:solidFill>
              </a:rPr>
              <a:t>K=188</a:t>
            </a:r>
          </a:p>
          <a:p>
            <a:r>
              <a:rPr lang="en-US" sz="1400">
                <a:solidFill>
                  <a:schemeClr val="bg2"/>
                </a:solidFill>
              </a:rPr>
              <a:t>n=0.33</a:t>
            </a:r>
          </a:p>
        </p:txBody>
      </p:sp>
      <p:sp>
        <p:nvSpPr>
          <p:cNvPr id="44041" name="Text Box 8"/>
          <p:cNvSpPr txBox="1">
            <a:spLocks noChangeArrowheads="1"/>
          </p:cNvSpPr>
          <p:nvPr/>
        </p:nvSpPr>
        <p:spPr bwMode="auto">
          <a:xfrm>
            <a:off x="7138988" y="1682750"/>
            <a:ext cx="684212" cy="517525"/>
          </a:xfrm>
          <a:prstGeom prst="rect">
            <a:avLst/>
          </a:prstGeom>
          <a:noFill/>
          <a:ln w="9525">
            <a:noFill/>
            <a:miter lim="800000"/>
            <a:headEnd/>
            <a:tailEnd/>
          </a:ln>
        </p:spPr>
        <p:txBody>
          <a:bodyPr wrap="none">
            <a:spAutoFit/>
          </a:bodyPr>
          <a:lstStyle/>
          <a:p>
            <a:r>
              <a:rPr lang="en-US" sz="1400">
                <a:solidFill>
                  <a:schemeClr val="bg2"/>
                </a:solidFill>
              </a:rPr>
              <a:t>K=80</a:t>
            </a:r>
          </a:p>
          <a:p>
            <a:r>
              <a:rPr lang="en-US" sz="1400">
                <a:solidFill>
                  <a:schemeClr val="bg2"/>
                </a:solidFill>
              </a:rPr>
              <a:t>n=0.10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9AB54D32-8584-4C9E-95EF-3BA629980DFE}" type="slidenum">
              <a:rPr lang="en-US" smtClean="0"/>
              <a:pPr/>
              <a:t>3</a:t>
            </a:fld>
            <a:endParaRPr lang="en-US" smtClean="0"/>
          </a:p>
        </p:txBody>
      </p:sp>
      <p:sp>
        <p:nvSpPr>
          <p:cNvPr id="17411" name="Rectangle 2"/>
          <p:cNvSpPr>
            <a:spLocks noGrp="1" noChangeArrowheads="1"/>
          </p:cNvSpPr>
          <p:nvPr>
            <p:ph type="title"/>
          </p:nvPr>
        </p:nvSpPr>
        <p:spPr/>
        <p:txBody>
          <a:bodyPr/>
          <a:lstStyle/>
          <a:p>
            <a:r>
              <a:rPr lang="en-US" smtClean="0"/>
              <a:t>Introduction</a:t>
            </a:r>
          </a:p>
        </p:txBody>
      </p:sp>
      <p:sp>
        <p:nvSpPr>
          <p:cNvPr id="17412" name="Rectangle 3"/>
          <p:cNvSpPr>
            <a:spLocks noGrp="1" noChangeArrowheads="1"/>
          </p:cNvSpPr>
          <p:nvPr>
            <p:ph type="body" idx="1"/>
          </p:nvPr>
        </p:nvSpPr>
        <p:spPr/>
        <p:txBody>
          <a:bodyPr/>
          <a:lstStyle/>
          <a:p>
            <a:pPr>
              <a:buFontTx/>
              <a:buNone/>
            </a:pPr>
            <a:r>
              <a:rPr lang="en-US" smtClean="0"/>
              <a:t>	Mechanical properties that are important to a design engineer differ from those that are of interest to the manufacturing engineer.</a:t>
            </a:r>
          </a:p>
          <a:p>
            <a:r>
              <a:rPr lang="en-US" u="sng" smtClean="0"/>
              <a:t>In design</a:t>
            </a:r>
            <a:r>
              <a:rPr lang="en-US" smtClean="0"/>
              <a:t>, mechanical properties such as elastic modulus and yield strength are important in order to resist permanent deformation under applied stresses. Thus, the focus is on the elastic properties.</a:t>
            </a:r>
          </a:p>
          <a:p>
            <a:r>
              <a:rPr lang="en-US" u="sng" smtClean="0"/>
              <a:t>In manufacturing</a:t>
            </a:r>
            <a:r>
              <a:rPr lang="en-US" smtClean="0"/>
              <a:t>, the goal is to apply stresses that exceed the yield strength of the material so as to deform it to the required shape. Thus, the focus is on the plastic properties.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p>
            <a:fld id="{8F95A822-7502-4AC2-B569-FC3EE841497F}" type="slidenum">
              <a:rPr lang="en-US" smtClean="0"/>
              <a:pPr/>
              <a:t>30</a:t>
            </a:fld>
            <a:endParaRPr lang="en-US" smtClean="0"/>
          </a:p>
        </p:txBody>
      </p:sp>
      <p:sp>
        <p:nvSpPr>
          <p:cNvPr id="45059" name="Rectangle 2"/>
          <p:cNvSpPr>
            <a:spLocks noGrp="1" noChangeArrowheads="1"/>
          </p:cNvSpPr>
          <p:nvPr>
            <p:ph type="title"/>
          </p:nvPr>
        </p:nvSpPr>
        <p:spPr>
          <a:xfrm>
            <a:off x="793750" y="76200"/>
            <a:ext cx="6677025" cy="762000"/>
          </a:xfrm>
        </p:spPr>
        <p:txBody>
          <a:bodyPr/>
          <a:lstStyle/>
          <a:p>
            <a:r>
              <a:rPr lang="en-US" sz="3000" smtClean="0"/>
              <a:t>Finite Element Analysis (FEA) and Simulations</a:t>
            </a:r>
          </a:p>
        </p:txBody>
      </p:sp>
      <p:sp>
        <p:nvSpPr>
          <p:cNvPr id="45060" name="Rectangle 3"/>
          <p:cNvSpPr>
            <a:spLocks noGrp="1" noChangeArrowheads="1"/>
          </p:cNvSpPr>
          <p:nvPr>
            <p:ph type="body" idx="1"/>
          </p:nvPr>
        </p:nvSpPr>
        <p:spPr>
          <a:xfrm>
            <a:off x="381000" y="1066800"/>
            <a:ext cx="8382000" cy="5664200"/>
          </a:xfrm>
        </p:spPr>
        <p:txBody>
          <a:bodyPr/>
          <a:lstStyle/>
          <a:p>
            <a:pPr marL="0" indent="1588">
              <a:buFontTx/>
              <a:buNone/>
            </a:pPr>
            <a:r>
              <a:rPr lang="en-US" smtClean="0"/>
              <a:t>With FEA it is possible to emulate the deformation of various materials that have different flow stress, i.e. K and n values.</a:t>
            </a:r>
          </a:p>
          <a:p>
            <a:pPr marL="0" indent="1588">
              <a:buFontTx/>
              <a:buNone/>
            </a:pPr>
            <a:endParaRPr lang="en-US" sz="1400" smtClean="0"/>
          </a:p>
          <a:p>
            <a:pPr marL="0" indent="1588">
              <a:buFontTx/>
              <a:buNone/>
            </a:pPr>
            <a:r>
              <a:rPr lang="en-US" smtClean="0"/>
              <a:t>The next several slides illustrate the simulation of the tensile tests, generated by FEA that simulates the actual deformation of a tensile specimens made of Aluminum 6111-T4.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Tensile Testing Simulation</a:t>
            </a:r>
          </a:p>
        </p:txBody>
      </p:sp>
      <p:sp>
        <p:nvSpPr>
          <p:cNvPr id="46083" name="Slide Number Placeholder 3"/>
          <p:cNvSpPr>
            <a:spLocks noGrp="1"/>
          </p:cNvSpPr>
          <p:nvPr>
            <p:ph type="sldNum" sz="quarter" idx="11"/>
          </p:nvPr>
        </p:nvSpPr>
        <p:spPr>
          <a:noFill/>
        </p:spPr>
        <p:txBody>
          <a:bodyPr/>
          <a:lstStyle/>
          <a:p>
            <a:fld id="{578CE874-C2C7-4327-A9CF-02A488AEAF3B}" type="slidenum">
              <a:rPr lang="en-US" smtClean="0"/>
              <a:pPr/>
              <a:t>31</a:t>
            </a:fld>
            <a:endParaRPr lang="en-US" smtClean="0"/>
          </a:p>
        </p:txBody>
      </p:sp>
      <p:sp>
        <p:nvSpPr>
          <p:cNvPr id="46084" name="Oval 6"/>
          <p:cNvSpPr>
            <a:spLocks noChangeArrowheads="1"/>
          </p:cNvSpPr>
          <p:nvPr/>
        </p:nvSpPr>
        <p:spPr bwMode="auto">
          <a:xfrm>
            <a:off x="3933825" y="5473700"/>
            <a:ext cx="144463" cy="120650"/>
          </a:xfrm>
          <a:prstGeom prst="ellipse">
            <a:avLst/>
          </a:prstGeom>
          <a:solidFill>
            <a:srgbClr val="FF0000"/>
          </a:solidFill>
          <a:ln w="9525" algn="ctr">
            <a:solidFill>
              <a:schemeClr val="tx1"/>
            </a:solidFill>
            <a:round/>
            <a:headEnd/>
            <a:tailEnd/>
          </a:ln>
        </p:spPr>
        <p:txBody>
          <a:bodyPr/>
          <a:lstStyle/>
          <a:p>
            <a:endParaRPr lang="pt-BR">
              <a:solidFill>
                <a:srgbClr val="FF0000"/>
              </a:solidFill>
            </a:endParaRPr>
          </a:p>
        </p:txBody>
      </p:sp>
      <p:sp>
        <p:nvSpPr>
          <p:cNvPr id="46085" name="Content Placeholder 7"/>
          <p:cNvSpPr>
            <a:spLocks noGrp="1"/>
          </p:cNvSpPr>
          <p:nvPr>
            <p:ph idx="1"/>
          </p:nvPr>
        </p:nvSpPr>
        <p:spPr/>
        <p:txBody>
          <a:bodyPr/>
          <a:lstStyle/>
          <a:p>
            <a:pPr>
              <a:buFontTx/>
              <a:buNone/>
            </a:pPr>
            <a:r>
              <a:rPr lang="en-US" smtClean="0"/>
              <a:t>Aluminum 6111-T4 (</a:t>
            </a:r>
            <a:r>
              <a:rPr lang="el-GR" smtClean="0"/>
              <a:t>σ</a:t>
            </a:r>
            <a:r>
              <a:rPr lang="en-US" smtClean="0"/>
              <a:t>=80.7</a:t>
            </a:r>
            <a:r>
              <a:rPr lang="el-GR" smtClean="0"/>
              <a:t>ε</a:t>
            </a:r>
            <a:r>
              <a:rPr lang="en-US" baseline="30000" smtClean="0"/>
              <a:t>0.23</a:t>
            </a:r>
            <a:r>
              <a:rPr lang="en-US" smtClean="0"/>
              <a:t>Ksi)</a:t>
            </a:r>
          </a:p>
          <a:p>
            <a:pPr>
              <a:buFontTx/>
              <a:buNone/>
            </a:pPr>
            <a:endParaRPr lang="en-US" smtClean="0"/>
          </a:p>
          <a:p>
            <a:pPr>
              <a:buFontTx/>
              <a:buNone/>
            </a:pPr>
            <a:endParaRPr lang="en-US" smtClean="0"/>
          </a:p>
        </p:txBody>
      </p:sp>
      <p:pic>
        <p:nvPicPr>
          <p:cNvPr id="46086" name="Picture 2" descr="E:\ISE 311\presentations\temp\Al_6111_tensile1.PNG"/>
          <p:cNvPicPr>
            <a:picLocks noChangeAspect="1" noChangeArrowheads="1"/>
          </p:cNvPicPr>
          <p:nvPr/>
        </p:nvPicPr>
        <p:blipFill>
          <a:blip r:embed="rId3" cstate="print"/>
          <a:srcRect/>
          <a:stretch>
            <a:fillRect/>
          </a:stretch>
        </p:blipFill>
        <p:spPr bwMode="auto">
          <a:xfrm>
            <a:off x="777875" y="1684338"/>
            <a:ext cx="2711450" cy="3941762"/>
          </a:xfrm>
          <a:prstGeom prst="rect">
            <a:avLst/>
          </a:prstGeom>
          <a:noFill/>
          <a:ln w="9525">
            <a:noFill/>
            <a:miter lim="800000"/>
            <a:headEnd/>
            <a:tailEnd/>
          </a:ln>
        </p:spPr>
      </p:pic>
      <p:graphicFrame>
        <p:nvGraphicFramePr>
          <p:cNvPr id="10" name="Chart 9"/>
          <p:cNvGraphicFramePr/>
          <p:nvPr/>
        </p:nvGraphicFramePr>
        <p:xfrm>
          <a:off x="3525255" y="1684419"/>
          <a:ext cx="5342020" cy="3934327"/>
        </p:xfrm>
        <a:graphic>
          <a:graphicData uri="http://schemas.openxmlformats.org/drawingml/2006/chart">
            <c:chart xmlns:c="http://schemas.openxmlformats.org/drawingml/2006/chart" xmlns:r="http://schemas.openxmlformats.org/officeDocument/2006/relationships" r:id="rId4"/>
          </a:graphicData>
        </a:graphic>
      </p:graphicFrame>
      <p:sp>
        <p:nvSpPr>
          <p:cNvPr id="46088" name="Oval 10"/>
          <p:cNvSpPr>
            <a:spLocks noChangeArrowheads="1"/>
          </p:cNvSpPr>
          <p:nvPr/>
        </p:nvSpPr>
        <p:spPr bwMode="auto">
          <a:xfrm>
            <a:off x="4090988" y="4897438"/>
            <a:ext cx="120650" cy="107950"/>
          </a:xfrm>
          <a:prstGeom prst="ellipse">
            <a:avLst/>
          </a:prstGeom>
          <a:solidFill>
            <a:srgbClr val="FF0000"/>
          </a:solidFill>
          <a:ln w="9525" algn="ctr">
            <a:solidFill>
              <a:schemeClr val="tx1"/>
            </a:solidFill>
            <a:round/>
            <a:headEnd/>
            <a:tailEnd/>
          </a:ln>
        </p:spPr>
        <p:txBody>
          <a:bodyPr/>
          <a:lstStyle/>
          <a:p>
            <a:endParaRPr lang="pt-BR"/>
          </a:p>
        </p:txBody>
      </p:sp>
      <p:cxnSp>
        <p:nvCxnSpPr>
          <p:cNvPr id="46089" name="Straight Arrow Connector 12"/>
          <p:cNvCxnSpPr>
            <a:cxnSpLocks noChangeShapeType="1"/>
          </p:cNvCxnSpPr>
          <p:nvPr/>
        </p:nvCxnSpPr>
        <p:spPr bwMode="auto">
          <a:xfrm rot="5400000" flipH="1" flipV="1">
            <a:off x="3236912" y="5221288"/>
            <a:ext cx="1046163" cy="661988"/>
          </a:xfrm>
          <a:prstGeom prst="straightConnector1">
            <a:avLst/>
          </a:prstGeom>
          <a:noFill/>
          <a:ln w="9525" algn="ctr">
            <a:solidFill>
              <a:srgbClr val="FF0000"/>
            </a:solidFill>
            <a:round/>
            <a:headEnd/>
            <a:tailEnd type="arrow" w="med" len="med"/>
          </a:ln>
        </p:spPr>
      </p:cxnSp>
      <p:sp>
        <p:nvSpPr>
          <p:cNvPr id="46090" name="Rectangle 13"/>
          <p:cNvSpPr>
            <a:spLocks noChangeArrowheads="1"/>
          </p:cNvSpPr>
          <p:nvPr/>
        </p:nvSpPr>
        <p:spPr bwMode="auto">
          <a:xfrm>
            <a:off x="2009775" y="6088063"/>
            <a:ext cx="2790825" cy="565150"/>
          </a:xfrm>
          <a:prstGeom prst="rect">
            <a:avLst/>
          </a:prstGeom>
          <a:noFill/>
          <a:ln w="9525" algn="ctr">
            <a:solidFill>
              <a:schemeClr val="tx1"/>
            </a:solidFill>
            <a:round/>
            <a:headEnd/>
            <a:tailEnd/>
          </a:ln>
        </p:spPr>
        <p:txBody>
          <a:bodyPr/>
          <a:lstStyle/>
          <a:p>
            <a:pPr algn="ctr"/>
            <a:r>
              <a:rPr lang="en-US">
                <a:solidFill>
                  <a:srgbClr val="FF0000"/>
                </a:solidFill>
              </a:rPr>
              <a:t>Before the test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Tensile Testing Simulation</a:t>
            </a:r>
          </a:p>
        </p:txBody>
      </p:sp>
      <p:sp>
        <p:nvSpPr>
          <p:cNvPr id="47107" name="Content Placeholder 2"/>
          <p:cNvSpPr>
            <a:spLocks noGrp="1"/>
          </p:cNvSpPr>
          <p:nvPr>
            <p:ph idx="1"/>
          </p:nvPr>
        </p:nvSpPr>
        <p:spPr/>
        <p:txBody>
          <a:bodyPr/>
          <a:lstStyle/>
          <a:p>
            <a:pPr>
              <a:buFontTx/>
              <a:buNone/>
            </a:pPr>
            <a:r>
              <a:rPr lang="en-US" smtClean="0"/>
              <a:t>Aluminum 6111-T4 (</a:t>
            </a:r>
            <a:r>
              <a:rPr lang="el-GR" smtClean="0"/>
              <a:t>σ</a:t>
            </a:r>
            <a:r>
              <a:rPr lang="en-US" smtClean="0"/>
              <a:t>=80.7</a:t>
            </a:r>
            <a:r>
              <a:rPr lang="el-GR" smtClean="0"/>
              <a:t>ε</a:t>
            </a:r>
            <a:r>
              <a:rPr lang="en-US" baseline="30000" smtClean="0"/>
              <a:t>0.23</a:t>
            </a:r>
            <a:r>
              <a:rPr lang="en-US" smtClean="0"/>
              <a:t>Ksi)</a:t>
            </a:r>
          </a:p>
          <a:p>
            <a:pPr>
              <a:buFontTx/>
              <a:buNone/>
            </a:pPr>
            <a:endParaRPr lang="en-US" smtClean="0"/>
          </a:p>
          <a:p>
            <a:pPr>
              <a:buFontTx/>
              <a:buNone/>
            </a:pPr>
            <a:endParaRPr lang="en-US" smtClean="0"/>
          </a:p>
          <a:p>
            <a:pPr>
              <a:buFontTx/>
              <a:buNone/>
            </a:pPr>
            <a:endParaRPr lang="en-US" smtClean="0"/>
          </a:p>
        </p:txBody>
      </p:sp>
      <p:sp>
        <p:nvSpPr>
          <p:cNvPr id="47108" name="Slide Number Placeholder 3"/>
          <p:cNvSpPr>
            <a:spLocks noGrp="1"/>
          </p:cNvSpPr>
          <p:nvPr>
            <p:ph type="sldNum" sz="quarter" idx="11"/>
          </p:nvPr>
        </p:nvSpPr>
        <p:spPr>
          <a:noFill/>
        </p:spPr>
        <p:txBody>
          <a:bodyPr/>
          <a:lstStyle/>
          <a:p>
            <a:fld id="{A45096A9-4BE7-4F93-8823-D8D8BDDDB083}" type="slidenum">
              <a:rPr lang="en-US" smtClean="0"/>
              <a:pPr/>
              <a:t>32</a:t>
            </a:fld>
            <a:endParaRPr lang="en-US" smtClean="0"/>
          </a:p>
        </p:txBody>
      </p:sp>
      <p:pic>
        <p:nvPicPr>
          <p:cNvPr id="47109" name="Picture 4" descr="E:\ISE 311\presentations\temp\Al_6111_tensile2.PNG"/>
          <p:cNvPicPr>
            <a:picLocks noChangeAspect="1" noChangeArrowheads="1"/>
          </p:cNvPicPr>
          <p:nvPr/>
        </p:nvPicPr>
        <p:blipFill>
          <a:blip r:embed="rId3" cstate="print"/>
          <a:srcRect/>
          <a:stretch>
            <a:fillRect/>
          </a:stretch>
        </p:blipFill>
        <p:spPr bwMode="auto">
          <a:xfrm>
            <a:off x="769938" y="1684338"/>
            <a:ext cx="2743200" cy="3933825"/>
          </a:xfrm>
          <a:prstGeom prst="rect">
            <a:avLst/>
          </a:prstGeom>
          <a:noFill/>
          <a:ln w="9525">
            <a:noFill/>
            <a:miter lim="800000"/>
            <a:headEnd/>
            <a:tailEnd/>
          </a:ln>
        </p:spPr>
      </p:pic>
      <p:graphicFrame>
        <p:nvGraphicFramePr>
          <p:cNvPr id="8" name="Chart 7"/>
          <p:cNvGraphicFramePr/>
          <p:nvPr/>
        </p:nvGraphicFramePr>
        <p:xfrm>
          <a:off x="3525255" y="1684419"/>
          <a:ext cx="5342020" cy="3934327"/>
        </p:xfrm>
        <a:graphic>
          <a:graphicData uri="http://schemas.openxmlformats.org/drawingml/2006/chart">
            <c:chart xmlns:c="http://schemas.openxmlformats.org/drawingml/2006/chart" xmlns:r="http://schemas.openxmlformats.org/officeDocument/2006/relationships" r:id="rId4"/>
          </a:graphicData>
        </a:graphic>
      </p:graphicFrame>
      <p:sp>
        <p:nvSpPr>
          <p:cNvPr id="47111" name="Oval 8"/>
          <p:cNvSpPr>
            <a:spLocks noChangeArrowheads="1"/>
          </p:cNvSpPr>
          <p:nvPr/>
        </p:nvSpPr>
        <p:spPr bwMode="auto">
          <a:xfrm>
            <a:off x="4692650" y="2538413"/>
            <a:ext cx="120650" cy="107950"/>
          </a:xfrm>
          <a:prstGeom prst="ellipse">
            <a:avLst/>
          </a:prstGeom>
          <a:solidFill>
            <a:srgbClr val="FF0000"/>
          </a:solidFill>
          <a:ln w="9525" algn="ctr">
            <a:solidFill>
              <a:schemeClr val="tx1"/>
            </a:solidFill>
            <a:round/>
            <a:headEnd/>
            <a:tailEnd/>
          </a:ln>
        </p:spPr>
        <p:txBody>
          <a:bodyPr/>
          <a:lstStyle/>
          <a:p>
            <a:endParaRPr lang="pt-BR"/>
          </a:p>
        </p:txBody>
      </p:sp>
      <p:cxnSp>
        <p:nvCxnSpPr>
          <p:cNvPr id="47112" name="Straight Arrow Connector 9"/>
          <p:cNvCxnSpPr>
            <a:cxnSpLocks noChangeShapeType="1"/>
          </p:cNvCxnSpPr>
          <p:nvPr/>
        </p:nvCxnSpPr>
        <p:spPr bwMode="auto">
          <a:xfrm rot="5400000" flipH="1" flipV="1">
            <a:off x="2767013" y="3778250"/>
            <a:ext cx="3079750" cy="866775"/>
          </a:xfrm>
          <a:prstGeom prst="straightConnector1">
            <a:avLst/>
          </a:prstGeom>
          <a:noFill/>
          <a:ln w="9525" algn="ctr">
            <a:solidFill>
              <a:srgbClr val="FF0000"/>
            </a:solidFill>
            <a:round/>
            <a:headEnd/>
            <a:tailEnd type="arrow" w="med" len="med"/>
          </a:ln>
        </p:spPr>
      </p:cxnSp>
      <p:sp>
        <p:nvSpPr>
          <p:cNvPr id="47113" name="Rectangle 12"/>
          <p:cNvSpPr>
            <a:spLocks noChangeArrowheads="1"/>
          </p:cNvSpPr>
          <p:nvPr/>
        </p:nvSpPr>
        <p:spPr bwMode="auto">
          <a:xfrm>
            <a:off x="2478088" y="5811838"/>
            <a:ext cx="2792412" cy="565150"/>
          </a:xfrm>
          <a:prstGeom prst="rect">
            <a:avLst/>
          </a:prstGeom>
          <a:noFill/>
          <a:ln w="9525" algn="ctr">
            <a:solidFill>
              <a:schemeClr val="tx1"/>
            </a:solidFill>
            <a:round/>
            <a:headEnd/>
            <a:tailEnd/>
          </a:ln>
        </p:spPr>
        <p:txBody>
          <a:bodyPr/>
          <a:lstStyle/>
          <a:p>
            <a:pPr algn="ctr"/>
            <a:r>
              <a:rPr lang="en-US">
                <a:solidFill>
                  <a:srgbClr val="FF0000"/>
                </a:solidFill>
              </a:rPr>
              <a:t>Uniform elongation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Tensile Testing Simulation</a:t>
            </a:r>
          </a:p>
        </p:txBody>
      </p:sp>
      <p:sp>
        <p:nvSpPr>
          <p:cNvPr id="48131" name="Content Placeholder 2"/>
          <p:cNvSpPr>
            <a:spLocks noGrp="1"/>
          </p:cNvSpPr>
          <p:nvPr>
            <p:ph idx="1"/>
          </p:nvPr>
        </p:nvSpPr>
        <p:spPr>
          <a:xfrm>
            <a:off x="477838" y="1030288"/>
            <a:ext cx="8382000" cy="5029200"/>
          </a:xfrm>
        </p:spPr>
        <p:txBody>
          <a:bodyPr/>
          <a:lstStyle/>
          <a:p>
            <a:pPr>
              <a:buFontTx/>
              <a:buNone/>
            </a:pPr>
            <a:r>
              <a:rPr lang="en-US" smtClean="0"/>
              <a:t>Aluminum 6111-T4 (</a:t>
            </a:r>
            <a:r>
              <a:rPr lang="el-GR" smtClean="0"/>
              <a:t>σ</a:t>
            </a:r>
            <a:r>
              <a:rPr lang="en-US" smtClean="0"/>
              <a:t>=80.7</a:t>
            </a:r>
            <a:r>
              <a:rPr lang="el-GR" smtClean="0"/>
              <a:t>ε</a:t>
            </a:r>
            <a:r>
              <a:rPr lang="en-US" baseline="30000" smtClean="0"/>
              <a:t>0.23</a:t>
            </a:r>
            <a:r>
              <a:rPr lang="en-US" smtClean="0"/>
              <a:t>Ksi)</a:t>
            </a:r>
          </a:p>
          <a:p>
            <a:pPr>
              <a:buFontTx/>
              <a:buNone/>
            </a:pPr>
            <a:endParaRPr lang="en-US" smtClean="0"/>
          </a:p>
          <a:p>
            <a:pPr>
              <a:buFontTx/>
              <a:buNone/>
            </a:pPr>
            <a:endParaRPr lang="en-US" smtClean="0"/>
          </a:p>
          <a:p>
            <a:pPr>
              <a:buFontTx/>
              <a:buNone/>
            </a:pPr>
            <a:endParaRPr lang="en-US" smtClean="0"/>
          </a:p>
        </p:txBody>
      </p:sp>
      <p:sp>
        <p:nvSpPr>
          <p:cNvPr id="48132" name="Slide Number Placeholder 3"/>
          <p:cNvSpPr>
            <a:spLocks noGrp="1"/>
          </p:cNvSpPr>
          <p:nvPr>
            <p:ph type="sldNum" sz="quarter" idx="11"/>
          </p:nvPr>
        </p:nvSpPr>
        <p:spPr>
          <a:noFill/>
        </p:spPr>
        <p:txBody>
          <a:bodyPr/>
          <a:lstStyle/>
          <a:p>
            <a:fld id="{66998D48-4126-40B4-87FA-001FC4F2F729}" type="slidenum">
              <a:rPr lang="en-US" smtClean="0"/>
              <a:pPr/>
              <a:t>33</a:t>
            </a:fld>
            <a:endParaRPr lang="en-US" smtClean="0"/>
          </a:p>
        </p:txBody>
      </p:sp>
      <p:graphicFrame>
        <p:nvGraphicFramePr>
          <p:cNvPr id="8" name="Chart 7"/>
          <p:cNvGraphicFramePr/>
          <p:nvPr/>
        </p:nvGraphicFramePr>
        <p:xfrm>
          <a:off x="3525255" y="1684419"/>
          <a:ext cx="5342020" cy="3934327"/>
        </p:xfrm>
        <a:graphic>
          <a:graphicData uri="http://schemas.openxmlformats.org/drawingml/2006/chart">
            <c:chart xmlns:c="http://schemas.openxmlformats.org/drawingml/2006/chart" xmlns:r="http://schemas.openxmlformats.org/officeDocument/2006/relationships" r:id="rId3"/>
          </a:graphicData>
        </a:graphic>
      </p:graphicFrame>
      <p:sp>
        <p:nvSpPr>
          <p:cNvPr id="48134" name="Oval 8"/>
          <p:cNvSpPr>
            <a:spLocks noChangeArrowheads="1"/>
          </p:cNvSpPr>
          <p:nvPr/>
        </p:nvSpPr>
        <p:spPr bwMode="auto">
          <a:xfrm>
            <a:off x="5751513" y="2417763"/>
            <a:ext cx="120650" cy="109537"/>
          </a:xfrm>
          <a:prstGeom prst="ellipse">
            <a:avLst/>
          </a:prstGeom>
          <a:solidFill>
            <a:srgbClr val="FF0000"/>
          </a:solidFill>
          <a:ln w="9525" algn="ctr">
            <a:solidFill>
              <a:schemeClr val="tx1"/>
            </a:solidFill>
            <a:round/>
            <a:headEnd/>
            <a:tailEnd/>
          </a:ln>
        </p:spPr>
        <p:txBody>
          <a:bodyPr/>
          <a:lstStyle/>
          <a:p>
            <a:endParaRPr lang="pt-BR"/>
          </a:p>
        </p:txBody>
      </p:sp>
      <p:cxnSp>
        <p:nvCxnSpPr>
          <p:cNvPr id="48135" name="Straight Arrow Connector 9"/>
          <p:cNvCxnSpPr>
            <a:cxnSpLocks noChangeShapeType="1"/>
          </p:cNvCxnSpPr>
          <p:nvPr/>
        </p:nvCxnSpPr>
        <p:spPr bwMode="auto">
          <a:xfrm rot="5400000" flipH="1" flipV="1">
            <a:off x="3699669" y="3736181"/>
            <a:ext cx="3248025" cy="925513"/>
          </a:xfrm>
          <a:prstGeom prst="straightConnector1">
            <a:avLst/>
          </a:prstGeom>
          <a:noFill/>
          <a:ln w="9525" algn="ctr">
            <a:solidFill>
              <a:srgbClr val="FF0000"/>
            </a:solidFill>
            <a:round/>
            <a:headEnd/>
            <a:tailEnd type="arrow" w="med" len="med"/>
          </a:ln>
        </p:spPr>
      </p:cxnSp>
      <p:sp>
        <p:nvSpPr>
          <p:cNvPr id="48136" name="Rectangle 12"/>
          <p:cNvSpPr>
            <a:spLocks noChangeArrowheads="1"/>
          </p:cNvSpPr>
          <p:nvPr/>
        </p:nvSpPr>
        <p:spPr bwMode="auto">
          <a:xfrm>
            <a:off x="4017963" y="5811838"/>
            <a:ext cx="2792412" cy="565150"/>
          </a:xfrm>
          <a:prstGeom prst="rect">
            <a:avLst/>
          </a:prstGeom>
          <a:noFill/>
          <a:ln w="9525" algn="ctr">
            <a:solidFill>
              <a:schemeClr val="tx1"/>
            </a:solidFill>
            <a:round/>
            <a:headEnd/>
            <a:tailEnd/>
          </a:ln>
        </p:spPr>
        <p:txBody>
          <a:bodyPr/>
          <a:lstStyle/>
          <a:p>
            <a:pPr algn="ctr"/>
            <a:r>
              <a:rPr lang="en-US">
                <a:solidFill>
                  <a:srgbClr val="FF0000"/>
                </a:solidFill>
              </a:rPr>
              <a:t>Instability started </a:t>
            </a:r>
          </a:p>
        </p:txBody>
      </p:sp>
      <p:pic>
        <p:nvPicPr>
          <p:cNvPr id="48137" name="Picture 2" descr="E:\ISE 311\presentations\temp\Al_6111_tensile33.PNG"/>
          <p:cNvPicPr>
            <a:picLocks noChangeAspect="1" noChangeArrowheads="1"/>
          </p:cNvPicPr>
          <p:nvPr/>
        </p:nvPicPr>
        <p:blipFill>
          <a:blip r:embed="rId4" cstate="print"/>
          <a:srcRect/>
          <a:stretch>
            <a:fillRect/>
          </a:stretch>
        </p:blipFill>
        <p:spPr bwMode="auto">
          <a:xfrm>
            <a:off x="746125" y="1697038"/>
            <a:ext cx="2790825" cy="3957637"/>
          </a:xfrm>
          <a:prstGeom prst="rect">
            <a:avLst/>
          </a:prstGeom>
          <a:noFill/>
          <a:ln w="9525">
            <a:noFill/>
            <a:miter lim="800000"/>
            <a:headEnd/>
            <a:tailEnd/>
          </a:ln>
        </p:spPr>
      </p:pic>
      <p:cxnSp>
        <p:nvCxnSpPr>
          <p:cNvPr id="48138" name="Straight Arrow Connector 14"/>
          <p:cNvCxnSpPr>
            <a:cxnSpLocks noChangeShapeType="1"/>
          </p:cNvCxnSpPr>
          <p:nvPr/>
        </p:nvCxnSpPr>
        <p:spPr bwMode="auto">
          <a:xfrm rot="16200000" flipV="1">
            <a:off x="1618457" y="4771231"/>
            <a:ext cx="1684338" cy="396875"/>
          </a:xfrm>
          <a:prstGeom prst="straightConnector1">
            <a:avLst/>
          </a:prstGeom>
          <a:noFill/>
          <a:ln w="9525" algn="ctr">
            <a:solidFill>
              <a:srgbClr val="FF0000"/>
            </a:solidFill>
            <a:round/>
            <a:headEnd/>
            <a:tailEnd type="arrow" w="med" len="med"/>
          </a:ln>
        </p:spPr>
      </p:cxnSp>
      <p:sp>
        <p:nvSpPr>
          <p:cNvPr id="48139" name="Rectangle 18"/>
          <p:cNvSpPr>
            <a:spLocks noChangeArrowheads="1"/>
          </p:cNvSpPr>
          <p:nvPr/>
        </p:nvSpPr>
        <p:spPr bwMode="auto">
          <a:xfrm>
            <a:off x="1127125" y="5807075"/>
            <a:ext cx="2790825" cy="565150"/>
          </a:xfrm>
          <a:prstGeom prst="rect">
            <a:avLst/>
          </a:prstGeom>
          <a:noFill/>
          <a:ln w="9525" algn="ctr">
            <a:solidFill>
              <a:schemeClr val="tx1"/>
            </a:solidFill>
            <a:round/>
            <a:headEnd/>
            <a:tailEnd/>
          </a:ln>
        </p:spPr>
        <p:txBody>
          <a:bodyPr/>
          <a:lstStyle/>
          <a:p>
            <a:pPr algn="ctr"/>
            <a:r>
              <a:rPr lang="en-US">
                <a:solidFill>
                  <a:srgbClr val="FF0000"/>
                </a:solidFill>
              </a:rPr>
              <a:t> Neck formation </a:t>
            </a:r>
          </a:p>
        </p:txBody>
      </p:sp>
      <p:sp>
        <p:nvSpPr>
          <p:cNvPr id="48140" name="Oval 20"/>
          <p:cNvSpPr>
            <a:spLocks noChangeArrowheads="1"/>
          </p:cNvSpPr>
          <p:nvPr/>
        </p:nvSpPr>
        <p:spPr bwMode="auto">
          <a:xfrm>
            <a:off x="1936750" y="3717925"/>
            <a:ext cx="396875" cy="409575"/>
          </a:xfrm>
          <a:prstGeom prst="ellipse">
            <a:avLst/>
          </a:prstGeom>
          <a:noFill/>
          <a:ln w="9525" algn="ctr">
            <a:solidFill>
              <a:srgbClr val="FF0000"/>
            </a:solidFill>
            <a:round/>
            <a:headEnd/>
            <a:tailEnd/>
          </a:ln>
        </p:spPr>
        <p:txBody>
          <a:bodyPr/>
          <a:lstStyle/>
          <a:p>
            <a:endParaRPr lang="pt-B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E:\ISE 311\presentations\temp\Al_6111_tensile6.PNG"/>
          <p:cNvPicPr>
            <a:picLocks noChangeAspect="1" noChangeArrowheads="1"/>
          </p:cNvPicPr>
          <p:nvPr/>
        </p:nvPicPr>
        <p:blipFill>
          <a:blip r:embed="rId3" cstate="print"/>
          <a:srcRect/>
          <a:stretch>
            <a:fillRect/>
          </a:stretch>
        </p:blipFill>
        <p:spPr bwMode="auto">
          <a:xfrm>
            <a:off x="746125" y="1684338"/>
            <a:ext cx="2762250" cy="3933825"/>
          </a:xfrm>
          <a:prstGeom prst="rect">
            <a:avLst/>
          </a:prstGeom>
          <a:noFill/>
          <a:ln w="9525">
            <a:noFill/>
            <a:miter lim="800000"/>
            <a:headEnd/>
            <a:tailEnd/>
          </a:ln>
        </p:spPr>
      </p:pic>
      <p:sp>
        <p:nvSpPr>
          <p:cNvPr id="49155" name="Title 1"/>
          <p:cNvSpPr>
            <a:spLocks noGrp="1"/>
          </p:cNvSpPr>
          <p:nvPr>
            <p:ph type="title"/>
          </p:nvPr>
        </p:nvSpPr>
        <p:spPr/>
        <p:txBody>
          <a:bodyPr/>
          <a:lstStyle/>
          <a:p>
            <a:r>
              <a:rPr lang="en-US" smtClean="0"/>
              <a:t>Tensile Testing Simulation</a:t>
            </a:r>
          </a:p>
        </p:txBody>
      </p:sp>
      <p:sp>
        <p:nvSpPr>
          <p:cNvPr id="49156" name="Content Placeholder 2"/>
          <p:cNvSpPr>
            <a:spLocks noGrp="1"/>
          </p:cNvSpPr>
          <p:nvPr>
            <p:ph idx="1"/>
          </p:nvPr>
        </p:nvSpPr>
        <p:spPr>
          <a:xfrm>
            <a:off x="477838" y="1030288"/>
            <a:ext cx="8382000" cy="5029200"/>
          </a:xfrm>
        </p:spPr>
        <p:txBody>
          <a:bodyPr/>
          <a:lstStyle/>
          <a:p>
            <a:pPr>
              <a:buFontTx/>
              <a:buNone/>
            </a:pPr>
            <a:r>
              <a:rPr lang="en-US" smtClean="0"/>
              <a:t>Aluminum 6111-T4 (</a:t>
            </a:r>
            <a:r>
              <a:rPr lang="el-GR" smtClean="0"/>
              <a:t>σ</a:t>
            </a:r>
            <a:r>
              <a:rPr lang="en-US" smtClean="0"/>
              <a:t>=80.7</a:t>
            </a:r>
            <a:r>
              <a:rPr lang="el-GR" smtClean="0"/>
              <a:t>ε</a:t>
            </a:r>
            <a:r>
              <a:rPr lang="en-US" baseline="30000" smtClean="0"/>
              <a:t>0.23</a:t>
            </a:r>
            <a:r>
              <a:rPr lang="en-US" smtClean="0"/>
              <a:t>Ksi)</a:t>
            </a:r>
          </a:p>
          <a:p>
            <a:pPr>
              <a:buFontTx/>
              <a:buNone/>
            </a:pPr>
            <a:endParaRPr lang="en-US" smtClean="0"/>
          </a:p>
          <a:p>
            <a:pPr>
              <a:buFontTx/>
              <a:buNone/>
            </a:pPr>
            <a:endParaRPr lang="en-US" smtClean="0"/>
          </a:p>
          <a:p>
            <a:pPr>
              <a:buFontTx/>
              <a:buNone/>
            </a:pPr>
            <a:endParaRPr lang="en-US" smtClean="0"/>
          </a:p>
        </p:txBody>
      </p:sp>
      <p:sp>
        <p:nvSpPr>
          <p:cNvPr id="49157" name="Slide Number Placeholder 3"/>
          <p:cNvSpPr>
            <a:spLocks noGrp="1"/>
          </p:cNvSpPr>
          <p:nvPr>
            <p:ph type="sldNum" sz="quarter" idx="11"/>
          </p:nvPr>
        </p:nvSpPr>
        <p:spPr>
          <a:noFill/>
        </p:spPr>
        <p:txBody>
          <a:bodyPr/>
          <a:lstStyle/>
          <a:p>
            <a:fld id="{FD5EF828-BC9E-4458-A783-50486893668E}" type="slidenum">
              <a:rPr lang="en-US" smtClean="0"/>
              <a:pPr/>
              <a:t>34</a:t>
            </a:fld>
            <a:endParaRPr lang="en-US" smtClean="0"/>
          </a:p>
        </p:txBody>
      </p:sp>
      <p:graphicFrame>
        <p:nvGraphicFramePr>
          <p:cNvPr id="8" name="Chart 7"/>
          <p:cNvGraphicFramePr/>
          <p:nvPr/>
        </p:nvGraphicFramePr>
        <p:xfrm>
          <a:off x="3525255" y="1684419"/>
          <a:ext cx="5342020" cy="3934327"/>
        </p:xfrm>
        <a:graphic>
          <a:graphicData uri="http://schemas.openxmlformats.org/drawingml/2006/chart">
            <c:chart xmlns:c="http://schemas.openxmlformats.org/drawingml/2006/chart" xmlns:r="http://schemas.openxmlformats.org/officeDocument/2006/relationships" r:id="rId4"/>
          </a:graphicData>
        </a:graphic>
      </p:graphicFrame>
      <p:sp>
        <p:nvSpPr>
          <p:cNvPr id="49159" name="Oval 8"/>
          <p:cNvSpPr>
            <a:spLocks noChangeArrowheads="1"/>
          </p:cNvSpPr>
          <p:nvPr/>
        </p:nvSpPr>
        <p:spPr bwMode="auto">
          <a:xfrm>
            <a:off x="6040438" y="3560763"/>
            <a:ext cx="119062" cy="109537"/>
          </a:xfrm>
          <a:prstGeom prst="ellipse">
            <a:avLst/>
          </a:prstGeom>
          <a:solidFill>
            <a:srgbClr val="FF0000"/>
          </a:solidFill>
          <a:ln w="9525" algn="ctr">
            <a:solidFill>
              <a:schemeClr val="tx1"/>
            </a:solidFill>
            <a:round/>
            <a:headEnd/>
            <a:tailEnd/>
          </a:ln>
        </p:spPr>
        <p:txBody>
          <a:bodyPr/>
          <a:lstStyle/>
          <a:p>
            <a:endParaRPr lang="pt-BR"/>
          </a:p>
        </p:txBody>
      </p:sp>
      <p:cxnSp>
        <p:nvCxnSpPr>
          <p:cNvPr id="49160" name="Straight Arrow Connector 9"/>
          <p:cNvCxnSpPr>
            <a:cxnSpLocks noChangeShapeType="1"/>
          </p:cNvCxnSpPr>
          <p:nvPr/>
        </p:nvCxnSpPr>
        <p:spPr bwMode="auto">
          <a:xfrm rot="5400000" flipH="1" flipV="1">
            <a:off x="4674393" y="4409282"/>
            <a:ext cx="2093913" cy="685800"/>
          </a:xfrm>
          <a:prstGeom prst="straightConnector1">
            <a:avLst/>
          </a:prstGeom>
          <a:noFill/>
          <a:ln w="9525" algn="ctr">
            <a:solidFill>
              <a:srgbClr val="FF0000"/>
            </a:solidFill>
            <a:round/>
            <a:headEnd/>
            <a:tailEnd type="arrow" w="med" len="med"/>
          </a:ln>
        </p:spPr>
      </p:cxnSp>
      <p:sp>
        <p:nvSpPr>
          <p:cNvPr id="49161" name="Rectangle 12"/>
          <p:cNvSpPr>
            <a:spLocks noChangeArrowheads="1"/>
          </p:cNvSpPr>
          <p:nvPr/>
        </p:nvSpPr>
        <p:spPr bwMode="auto">
          <a:xfrm>
            <a:off x="4017963" y="5811838"/>
            <a:ext cx="3152775" cy="565150"/>
          </a:xfrm>
          <a:prstGeom prst="rect">
            <a:avLst/>
          </a:prstGeom>
          <a:noFill/>
          <a:ln w="9525" algn="ctr">
            <a:solidFill>
              <a:schemeClr val="tx1"/>
            </a:solidFill>
            <a:round/>
            <a:headEnd/>
            <a:tailEnd/>
          </a:ln>
        </p:spPr>
        <p:txBody>
          <a:bodyPr/>
          <a:lstStyle/>
          <a:p>
            <a:pPr algn="ctr"/>
            <a:r>
              <a:rPr lang="en-US">
                <a:solidFill>
                  <a:srgbClr val="FF0000"/>
                </a:solidFill>
              </a:rPr>
              <a:t>Post-uniform elongation  </a:t>
            </a:r>
          </a:p>
        </p:txBody>
      </p:sp>
      <p:sp>
        <p:nvSpPr>
          <p:cNvPr id="49162" name="Oval 16"/>
          <p:cNvSpPr>
            <a:spLocks noChangeArrowheads="1"/>
          </p:cNvSpPr>
          <p:nvPr/>
        </p:nvSpPr>
        <p:spPr bwMode="auto">
          <a:xfrm>
            <a:off x="1925638" y="3644900"/>
            <a:ext cx="396875" cy="409575"/>
          </a:xfrm>
          <a:prstGeom prst="ellipse">
            <a:avLst/>
          </a:prstGeom>
          <a:noFill/>
          <a:ln w="9525" algn="ctr">
            <a:solidFill>
              <a:srgbClr val="FF0000"/>
            </a:solidFill>
            <a:round/>
            <a:headEnd/>
            <a:tailEnd/>
          </a:ln>
        </p:spPr>
        <p:txBody>
          <a:bodyPr/>
          <a:lstStyle/>
          <a:p>
            <a:endParaRPr lang="pt-BR"/>
          </a:p>
        </p:txBody>
      </p:sp>
      <p:cxnSp>
        <p:nvCxnSpPr>
          <p:cNvPr id="49163" name="Straight Arrow Connector 17"/>
          <p:cNvCxnSpPr>
            <a:cxnSpLocks noChangeShapeType="1"/>
          </p:cNvCxnSpPr>
          <p:nvPr/>
        </p:nvCxnSpPr>
        <p:spPr bwMode="auto">
          <a:xfrm rot="16200000" flipV="1">
            <a:off x="1617663" y="4722813"/>
            <a:ext cx="1636712" cy="373062"/>
          </a:xfrm>
          <a:prstGeom prst="straightConnector1">
            <a:avLst/>
          </a:prstGeom>
          <a:noFill/>
          <a:ln w="9525" algn="ctr">
            <a:solidFill>
              <a:srgbClr val="FF0000"/>
            </a:solidFill>
            <a:round/>
            <a:headEnd/>
            <a:tailEnd type="arrow" w="med" len="med"/>
          </a:ln>
        </p:spPr>
      </p:cxnSp>
      <p:sp>
        <p:nvSpPr>
          <p:cNvPr id="49164" name="Rectangle 19"/>
          <p:cNvSpPr>
            <a:spLocks noChangeArrowheads="1"/>
          </p:cNvSpPr>
          <p:nvPr/>
        </p:nvSpPr>
        <p:spPr bwMode="auto">
          <a:xfrm>
            <a:off x="1127125" y="5807075"/>
            <a:ext cx="2790825" cy="565150"/>
          </a:xfrm>
          <a:prstGeom prst="rect">
            <a:avLst/>
          </a:prstGeom>
          <a:noFill/>
          <a:ln w="9525" algn="ctr">
            <a:solidFill>
              <a:schemeClr val="tx1"/>
            </a:solidFill>
            <a:round/>
            <a:headEnd/>
            <a:tailEnd/>
          </a:ln>
        </p:spPr>
        <p:txBody>
          <a:bodyPr/>
          <a:lstStyle/>
          <a:p>
            <a:pPr algn="ctr"/>
            <a:r>
              <a:rPr lang="en-US">
                <a:solidFill>
                  <a:srgbClr val="FF0000"/>
                </a:solidFill>
              </a:rPr>
              <a:t> Necked region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2"/>
          <p:cNvSpPr>
            <a:spLocks noGrp="1"/>
          </p:cNvSpPr>
          <p:nvPr>
            <p:ph type="sldNum" sz="quarter" idx="11"/>
          </p:nvPr>
        </p:nvSpPr>
        <p:spPr>
          <a:noFill/>
        </p:spPr>
        <p:txBody>
          <a:bodyPr/>
          <a:lstStyle/>
          <a:p>
            <a:fld id="{75B04B1D-B795-4108-8C78-D7344FBCC85F}" type="slidenum">
              <a:rPr lang="en-US" smtClean="0"/>
              <a:pPr/>
              <a:t>35</a:t>
            </a:fld>
            <a:endParaRPr lang="en-US" smtClean="0"/>
          </a:p>
        </p:txBody>
      </p:sp>
      <p:sp>
        <p:nvSpPr>
          <p:cNvPr id="1028" name="Text Box 3"/>
          <p:cNvSpPr txBox="1">
            <a:spLocks noChangeArrowheads="1"/>
          </p:cNvSpPr>
          <p:nvPr/>
        </p:nvSpPr>
        <p:spPr bwMode="auto">
          <a:xfrm>
            <a:off x="762000" y="1143000"/>
            <a:ext cx="7620000" cy="641350"/>
          </a:xfrm>
          <a:prstGeom prst="rect">
            <a:avLst/>
          </a:prstGeom>
          <a:noFill/>
          <a:ln w="12700">
            <a:noFill/>
            <a:miter lim="800000"/>
            <a:headEnd type="none" w="sm" len="sm"/>
            <a:tailEnd type="none" w="sm" len="sm"/>
          </a:ln>
        </p:spPr>
        <p:txBody>
          <a:bodyPr>
            <a:spAutoFit/>
          </a:bodyPr>
          <a:lstStyle/>
          <a:p>
            <a:pPr algn="ctr">
              <a:spcBef>
                <a:spcPct val="50000"/>
              </a:spcBef>
            </a:pPr>
            <a:r>
              <a:rPr lang="en-US" sz="1800" b="1" i="1" u="sng">
                <a:solidFill>
                  <a:schemeClr val="bg1"/>
                </a:solidFill>
                <a:latin typeface="Tahoma" pitchFamily="34" charset="0"/>
              </a:rPr>
              <a:t>Comparison of final lengths (total elongation) of  specimens at fracture with different n values using FE simulations</a:t>
            </a:r>
            <a:endParaRPr lang="en-US" sz="1800" b="1" i="1">
              <a:solidFill>
                <a:schemeClr val="bg1"/>
              </a:solidFill>
              <a:latin typeface="Tahoma" pitchFamily="34" charset="0"/>
            </a:endParaRPr>
          </a:p>
        </p:txBody>
      </p:sp>
      <p:sp>
        <p:nvSpPr>
          <p:cNvPr id="1029" name="Rectangle 4"/>
          <p:cNvSpPr>
            <a:spLocks noChangeArrowheads="1"/>
          </p:cNvSpPr>
          <p:nvPr/>
        </p:nvSpPr>
        <p:spPr bwMode="auto">
          <a:xfrm>
            <a:off x="4271963" y="2281238"/>
            <a:ext cx="9144000" cy="0"/>
          </a:xfrm>
          <a:prstGeom prst="rect">
            <a:avLst/>
          </a:prstGeom>
          <a:noFill/>
          <a:ln w="12700">
            <a:noFill/>
            <a:miter lim="800000"/>
            <a:headEnd type="none" w="sm" len="sm"/>
            <a:tailEnd type="none" w="sm" len="sm"/>
          </a:ln>
        </p:spPr>
        <p:txBody>
          <a:bodyPr>
            <a:spAutoFit/>
          </a:bodyPr>
          <a:lstStyle/>
          <a:p>
            <a:endParaRPr lang="pt-BR"/>
          </a:p>
        </p:txBody>
      </p:sp>
      <p:sp>
        <p:nvSpPr>
          <p:cNvPr id="1030" name="Rectangle 5"/>
          <p:cNvSpPr>
            <a:spLocks noChangeArrowheads="1"/>
          </p:cNvSpPr>
          <p:nvPr/>
        </p:nvSpPr>
        <p:spPr bwMode="auto">
          <a:xfrm>
            <a:off x="4271963" y="2281238"/>
            <a:ext cx="9144000" cy="0"/>
          </a:xfrm>
          <a:prstGeom prst="rect">
            <a:avLst/>
          </a:prstGeom>
          <a:noFill/>
          <a:ln w="12700">
            <a:noFill/>
            <a:miter lim="800000"/>
            <a:headEnd type="none" w="sm" len="sm"/>
            <a:tailEnd type="none" w="sm" len="sm"/>
          </a:ln>
        </p:spPr>
        <p:txBody>
          <a:bodyPr>
            <a:spAutoFit/>
          </a:bodyPr>
          <a:lstStyle/>
          <a:p>
            <a:endParaRPr lang="pt-BR"/>
          </a:p>
        </p:txBody>
      </p:sp>
      <p:sp>
        <p:nvSpPr>
          <p:cNvPr id="1031" name="Text Box 6"/>
          <p:cNvSpPr txBox="1">
            <a:spLocks noChangeArrowheads="1"/>
          </p:cNvSpPr>
          <p:nvPr/>
        </p:nvSpPr>
        <p:spPr bwMode="auto">
          <a:xfrm>
            <a:off x="1752600" y="6126163"/>
            <a:ext cx="5715000" cy="731837"/>
          </a:xfrm>
          <a:prstGeom prst="rect">
            <a:avLst/>
          </a:prstGeom>
          <a:noFill/>
          <a:ln w="12700">
            <a:noFill/>
            <a:miter lim="800000"/>
            <a:headEnd type="none" w="sm" len="sm"/>
            <a:tailEnd type="none" w="sm" len="sm"/>
          </a:ln>
        </p:spPr>
        <p:txBody>
          <a:bodyPr>
            <a:spAutoFit/>
          </a:bodyPr>
          <a:lstStyle/>
          <a:p>
            <a:pPr algn="ctr">
              <a:spcBef>
                <a:spcPct val="50000"/>
              </a:spcBef>
            </a:pPr>
            <a:r>
              <a:rPr lang="en-US" sz="1200" b="1">
                <a:solidFill>
                  <a:schemeClr val="bg1"/>
                </a:solidFill>
                <a:latin typeface="Tahoma" pitchFamily="34" charset="0"/>
                <a:cs typeface="Times New Roman" pitchFamily="18" charset="0"/>
              </a:rPr>
              <a:t>Fracture occurs after a certain amount of elongation that is influenced by the n-value</a:t>
            </a:r>
          </a:p>
          <a:p>
            <a:pPr algn="ctr">
              <a:spcBef>
                <a:spcPct val="50000"/>
              </a:spcBef>
            </a:pPr>
            <a:r>
              <a:rPr lang="en-US" sz="1200" b="1">
                <a:solidFill>
                  <a:schemeClr val="bg1"/>
                </a:solidFill>
                <a:latin typeface="Tahoma" pitchFamily="34" charset="0"/>
                <a:cs typeface="Times New Roman" pitchFamily="18" charset="0"/>
              </a:rPr>
              <a:t>(a) n=0.2  (b) n =0.4  (c) n = 0.6</a:t>
            </a:r>
            <a:r>
              <a:rPr lang="en-US" sz="1200" b="1">
                <a:solidFill>
                  <a:schemeClr val="bg1"/>
                </a:solidFill>
                <a:latin typeface="Tahoma" pitchFamily="34" charset="0"/>
              </a:rPr>
              <a:t> </a:t>
            </a:r>
          </a:p>
        </p:txBody>
      </p:sp>
      <p:graphicFrame>
        <p:nvGraphicFramePr>
          <p:cNvPr id="1026" name="Object 7"/>
          <p:cNvGraphicFramePr>
            <a:graphicFrameLocks noChangeAspect="1"/>
          </p:cNvGraphicFramePr>
          <p:nvPr/>
        </p:nvGraphicFramePr>
        <p:xfrm>
          <a:off x="2667000" y="1828800"/>
          <a:ext cx="3698875" cy="4267200"/>
        </p:xfrm>
        <a:graphic>
          <a:graphicData uri="http://schemas.openxmlformats.org/presentationml/2006/ole">
            <p:oleObj spid="_x0000_s1026" name="Bitmap Image" r:id="rId4" imgW="3847619" imgH="4439270" progId="Paint.Picture">
              <p:embed/>
            </p:oleObj>
          </a:graphicData>
        </a:graphic>
      </p:graphicFrame>
      <p:sp>
        <p:nvSpPr>
          <p:cNvPr id="1032" name="Rectangle 8"/>
          <p:cNvSpPr>
            <a:spLocks noChangeArrowheads="1"/>
          </p:cNvSpPr>
          <p:nvPr/>
        </p:nvSpPr>
        <p:spPr bwMode="auto">
          <a:xfrm>
            <a:off x="304800" y="76200"/>
            <a:ext cx="7772400" cy="762000"/>
          </a:xfrm>
          <a:prstGeom prst="rect">
            <a:avLst/>
          </a:prstGeom>
          <a:noFill/>
          <a:ln w="9525">
            <a:noFill/>
            <a:miter lim="800000"/>
            <a:headEnd/>
            <a:tailEnd/>
          </a:ln>
        </p:spPr>
        <p:txBody>
          <a:bodyPr anchor="ctr"/>
          <a:lstStyle/>
          <a:p>
            <a:pPr algn="ctr"/>
            <a:r>
              <a:rPr lang="en-US" sz="3600">
                <a:solidFill>
                  <a:srgbClr val="000099"/>
                </a:solidFill>
              </a:rPr>
              <a:t>Simulation results- Fracture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p>
            <a:fld id="{56C9405E-7D44-46A8-97FB-E3FF5642C6A6}" type="slidenum">
              <a:rPr lang="en-US" smtClean="0"/>
              <a:pPr/>
              <a:t>36</a:t>
            </a:fld>
            <a:endParaRPr lang="en-US" smtClean="0"/>
          </a:p>
        </p:txBody>
      </p:sp>
      <p:sp>
        <p:nvSpPr>
          <p:cNvPr id="50179" name="Rectangle 2"/>
          <p:cNvSpPr>
            <a:spLocks noGrp="1" noChangeArrowheads="1"/>
          </p:cNvSpPr>
          <p:nvPr>
            <p:ph type="title"/>
          </p:nvPr>
        </p:nvSpPr>
        <p:spPr>
          <a:xfrm>
            <a:off x="292100" y="76200"/>
            <a:ext cx="7772400" cy="762000"/>
          </a:xfrm>
        </p:spPr>
        <p:txBody>
          <a:bodyPr/>
          <a:lstStyle/>
          <a:p>
            <a:r>
              <a:rPr lang="en-US" smtClean="0"/>
              <a:t>Summary – Tensile Testing Lab</a:t>
            </a:r>
          </a:p>
        </p:txBody>
      </p:sp>
      <p:sp>
        <p:nvSpPr>
          <p:cNvPr id="50180" name="Rectangle 6"/>
          <p:cNvSpPr>
            <a:spLocks noGrp="1" noChangeArrowheads="1"/>
          </p:cNvSpPr>
          <p:nvPr>
            <p:ph type="body" idx="1"/>
          </p:nvPr>
        </p:nvSpPr>
        <p:spPr>
          <a:noFill/>
        </p:spPr>
        <p:txBody>
          <a:bodyPr/>
          <a:lstStyle/>
          <a:p>
            <a:pPr>
              <a:buFontTx/>
              <a:buNone/>
            </a:pPr>
            <a:r>
              <a:rPr lang="en-US" smtClean="0"/>
              <a:t>This lab preparation material introduced:</a:t>
            </a:r>
          </a:p>
          <a:p>
            <a:r>
              <a:rPr lang="en-US" smtClean="0"/>
              <a:t>The basic principles of the tensile test and the terminology used (stress, strain, ductility, strain hardening)</a:t>
            </a:r>
          </a:p>
          <a:p>
            <a:r>
              <a:rPr lang="en-US" smtClean="0"/>
              <a:t>The objectives of and the expected outcomes from the evaluation of test results.</a:t>
            </a:r>
          </a:p>
          <a:p>
            <a:r>
              <a:rPr lang="en-US" smtClean="0"/>
              <a:t>The testing equipment and the test procedure, and</a:t>
            </a:r>
          </a:p>
          <a:p>
            <a:r>
              <a:rPr lang="en-US" smtClean="0"/>
              <a:t>The effect of strain hardening and ductility upon deformation in the tensile test through simulations.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EFBA56E5-6666-43F4-9AD7-400A9E6D2974}" type="slidenum">
              <a:rPr lang="en-US" smtClean="0"/>
              <a:pPr/>
              <a:t>4</a:t>
            </a:fld>
            <a:endParaRPr lang="en-US" smtClean="0"/>
          </a:p>
        </p:txBody>
      </p:sp>
      <p:sp>
        <p:nvSpPr>
          <p:cNvPr id="18435" name="Rectangle 2"/>
          <p:cNvSpPr>
            <a:spLocks noGrp="1" noChangeArrowheads="1"/>
          </p:cNvSpPr>
          <p:nvPr>
            <p:ph type="title"/>
          </p:nvPr>
        </p:nvSpPr>
        <p:spPr/>
        <p:txBody>
          <a:bodyPr/>
          <a:lstStyle/>
          <a:p>
            <a:r>
              <a:rPr lang="en-US" smtClean="0"/>
              <a:t>Introduction</a:t>
            </a:r>
          </a:p>
        </p:txBody>
      </p:sp>
      <p:sp>
        <p:nvSpPr>
          <p:cNvPr id="18436" name="Rectangle 3"/>
          <p:cNvSpPr>
            <a:spLocks noGrp="1" noChangeArrowheads="1"/>
          </p:cNvSpPr>
          <p:nvPr>
            <p:ph type="body" idx="1"/>
          </p:nvPr>
        </p:nvSpPr>
        <p:spPr/>
        <p:txBody>
          <a:bodyPr/>
          <a:lstStyle/>
          <a:p>
            <a:r>
              <a:rPr lang="en-US" smtClean="0"/>
              <a:t>The yield behavior of a material is determined from the stress-strain relationship under an applied state of stress (tensile, compressive or shear).</a:t>
            </a:r>
          </a:p>
          <a:p>
            <a:r>
              <a:rPr lang="en-US" smtClean="0"/>
              <a:t>This lab introduces the uniaxial tensile test to determine the basic mechanical properties of a material. The main focus of this lab is on the plastic properties of the material.</a:t>
            </a:r>
          </a:p>
          <a:p>
            <a:r>
              <a:rPr lang="en-US" smtClean="0"/>
              <a:t>The test will be conducted in accordance with the standards specified by the American Society for Testing and Materials (ASTM; www.astm.org).</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BE957BAA-ED12-4583-ABCF-DC8885CCA33F}" type="slidenum">
              <a:rPr lang="en-US" smtClean="0"/>
              <a:pPr/>
              <a:t>5</a:t>
            </a:fld>
            <a:endParaRPr lang="en-US" smtClean="0"/>
          </a:p>
        </p:txBody>
      </p:sp>
      <p:sp>
        <p:nvSpPr>
          <p:cNvPr id="19459" name="Rectangle 2"/>
          <p:cNvSpPr>
            <a:spLocks noGrp="1" noChangeArrowheads="1"/>
          </p:cNvSpPr>
          <p:nvPr>
            <p:ph type="title"/>
          </p:nvPr>
        </p:nvSpPr>
        <p:spPr/>
        <p:txBody>
          <a:bodyPr/>
          <a:lstStyle/>
          <a:p>
            <a:r>
              <a:rPr lang="en-US" smtClean="0"/>
              <a:t>Tensile Test- Basic Principles</a:t>
            </a:r>
          </a:p>
        </p:txBody>
      </p:sp>
      <p:sp>
        <p:nvSpPr>
          <p:cNvPr id="19460" name="Rectangle 3"/>
          <p:cNvSpPr>
            <a:spLocks noGrp="1" noChangeArrowheads="1"/>
          </p:cNvSpPr>
          <p:nvPr>
            <p:ph type="body" idx="1"/>
          </p:nvPr>
        </p:nvSpPr>
        <p:spPr>
          <a:xfrm>
            <a:off x="4495800" y="1066800"/>
            <a:ext cx="4267200" cy="5029200"/>
          </a:xfrm>
        </p:spPr>
        <p:txBody>
          <a:bodyPr/>
          <a:lstStyle/>
          <a:p>
            <a:pPr>
              <a:lnSpc>
                <a:spcPct val="90000"/>
              </a:lnSpc>
            </a:pPr>
            <a:r>
              <a:rPr lang="en-US" sz="2400" smtClean="0"/>
              <a:t>An axial force applied to a specimen of original length (l</a:t>
            </a:r>
            <a:r>
              <a:rPr lang="en-US" sz="1800" smtClean="0"/>
              <a:t>o</a:t>
            </a:r>
            <a:r>
              <a:rPr lang="en-US" sz="2400" smtClean="0"/>
              <a:t>) elongates it, resulting in a reduction in the cross-sectional area from A</a:t>
            </a:r>
            <a:r>
              <a:rPr lang="en-US" sz="1800" smtClean="0"/>
              <a:t>o</a:t>
            </a:r>
            <a:r>
              <a:rPr lang="en-US" sz="2400" smtClean="0"/>
              <a:t> to A until fracture occurs.</a:t>
            </a:r>
          </a:p>
          <a:p>
            <a:pPr>
              <a:lnSpc>
                <a:spcPct val="90000"/>
              </a:lnSpc>
            </a:pPr>
            <a:r>
              <a:rPr lang="en-US" sz="2400" smtClean="0"/>
              <a:t>The load and change in length between two fixed points (gauge length) is recorded and used to determine the stress-strain relationship.</a:t>
            </a:r>
          </a:p>
          <a:p>
            <a:pPr>
              <a:lnSpc>
                <a:spcPct val="90000"/>
              </a:lnSpc>
            </a:pPr>
            <a:r>
              <a:rPr lang="en-US" sz="2400" smtClean="0"/>
              <a:t>A similar procedure can be adopted with a sheet specimen.</a:t>
            </a:r>
          </a:p>
        </p:txBody>
      </p:sp>
      <p:pic>
        <p:nvPicPr>
          <p:cNvPr id="19461" name="Picture 4" descr="3"/>
          <p:cNvPicPr>
            <a:picLocks noChangeAspect="1" noChangeArrowheads="1"/>
          </p:cNvPicPr>
          <p:nvPr/>
        </p:nvPicPr>
        <p:blipFill>
          <a:blip r:embed="rId3" cstate="print"/>
          <a:srcRect l="1830" r="1219" b="1210"/>
          <a:stretch>
            <a:fillRect/>
          </a:stretch>
        </p:blipFill>
        <p:spPr bwMode="auto">
          <a:xfrm>
            <a:off x="381000" y="1600200"/>
            <a:ext cx="4038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5A4FE0B7-7A97-406F-82E0-F0A97D43DA7D}" type="slidenum">
              <a:rPr lang="en-US" smtClean="0"/>
              <a:pPr/>
              <a:t>6</a:t>
            </a:fld>
            <a:endParaRPr lang="en-US" smtClean="0"/>
          </a:p>
        </p:txBody>
      </p:sp>
      <p:sp>
        <p:nvSpPr>
          <p:cNvPr id="20483" name="Rectangle 2"/>
          <p:cNvSpPr>
            <a:spLocks noGrp="1" noChangeArrowheads="1"/>
          </p:cNvSpPr>
          <p:nvPr>
            <p:ph type="title"/>
          </p:nvPr>
        </p:nvSpPr>
        <p:spPr/>
        <p:txBody>
          <a:bodyPr/>
          <a:lstStyle/>
          <a:p>
            <a:r>
              <a:rPr lang="en-US" smtClean="0"/>
              <a:t>Basic Principles</a:t>
            </a:r>
          </a:p>
        </p:txBody>
      </p:sp>
      <p:sp>
        <p:nvSpPr>
          <p:cNvPr id="20484" name="Rectangle 3"/>
          <p:cNvSpPr>
            <a:spLocks noGrp="1" noChangeArrowheads="1"/>
          </p:cNvSpPr>
          <p:nvPr>
            <p:ph type="body" idx="1"/>
          </p:nvPr>
        </p:nvSpPr>
        <p:spPr>
          <a:xfrm>
            <a:off x="4572000" y="1066800"/>
            <a:ext cx="4191000" cy="5029200"/>
          </a:xfrm>
        </p:spPr>
        <p:txBody>
          <a:bodyPr/>
          <a:lstStyle/>
          <a:p>
            <a:r>
              <a:rPr lang="en-US" sz="2400" smtClean="0"/>
              <a:t>Step 1: Original shape and size of the specimen with no load.  </a:t>
            </a:r>
          </a:p>
          <a:p>
            <a:r>
              <a:rPr lang="en-US" sz="2400" smtClean="0"/>
              <a:t>Step 2: Specimen undergoing uniform elongation.</a:t>
            </a:r>
          </a:p>
          <a:p>
            <a:r>
              <a:rPr lang="en-US" sz="2400" smtClean="0"/>
              <a:t>Step 3: Point of maximum load and ultimate tensile strength.</a:t>
            </a:r>
          </a:p>
          <a:p>
            <a:r>
              <a:rPr lang="en-US" sz="2400" smtClean="0"/>
              <a:t>Step 4: The onset of necking (plastic instability).</a:t>
            </a:r>
          </a:p>
          <a:p>
            <a:r>
              <a:rPr lang="en-US" sz="2400" smtClean="0"/>
              <a:t>Step 5: Specimen fractures.</a:t>
            </a:r>
          </a:p>
          <a:p>
            <a:r>
              <a:rPr lang="en-US" sz="2400" smtClean="0"/>
              <a:t>Step 6: Final length.</a:t>
            </a:r>
          </a:p>
        </p:txBody>
      </p:sp>
      <p:pic>
        <p:nvPicPr>
          <p:cNvPr id="20485" name="Picture 4" descr="3"/>
          <p:cNvPicPr>
            <a:picLocks noChangeAspect="1" noChangeArrowheads="1"/>
          </p:cNvPicPr>
          <p:nvPr/>
        </p:nvPicPr>
        <p:blipFill>
          <a:blip r:embed="rId3" cstate="print"/>
          <a:srcRect l="1817" t="3314" r="1892"/>
          <a:stretch>
            <a:fillRect/>
          </a:stretch>
        </p:blipFill>
        <p:spPr bwMode="auto">
          <a:xfrm>
            <a:off x="228600" y="3733800"/>
            <a:ext cx="4343400" cy="2390775"/>
          </a:xfrm>
          <a:prstGeom prst="rect">
            <a:avLst/>
          </a:prstGeom>
          <a:noFill/>
          <a:ln w="9525">
            <a:noFill/>
            <a:miter lim="800000"/>
            <a:headEnd/>
            <a:tailEnd/>
          </a:ln>
        </p:spPr>
      </p:pic>
      <p:pic>
        <p:nvPicPr>
          <p:cNvPr id="20486" name="Picture 5"/>
          <p:cNvPicPr>
            <a:picLocks noChangeAspect="1" noChangeArrowheads="1"/>
          </p:cNvPicPr>
          <p:nvPr/>
        </p:nvPicPr>
        <p:blipFill>
          <a:blip r:embed="rId4" cstate="print"/>
          <a:srcRect l="22726" t="18753" r="21791" b="18753"/>
          <a:stretch>
            <a:fillRect/>
          </a:stretch>
        </p:blipFill>
        <p:spPr bwMode="auto">
          <a:xfrm>
            <a:off x="685800" y="1066800"/>
            <a:ext cx="3429000" cy="260985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C2423FDD-DE88-4D22-BAF5-627C6D4BDB91}" type="slidenum">
              <a:rPr lang="en-US" smtClean="0"/>
              <a:pPr/>
              <a:t>7</a:t>
            </a:fld>
            <a:endParaRPr lang="en-US" smtClean="0"/>
          </a:p>
        </p:txBody>
      </p:sp>
      <p:sp>
        <p:nvSpPr>
          <p:cNvPr id="21507" name="Rectangle 2"/>
          <p:cNvSpPr>
            <a:spLocks noGrp="1" noChangeArrowheads="1"/>
          </p:cNvSpPr>
          <p:nvPr>
            <p:ph type="title"/>
          </p:nvPr>
        </p:nvSpPr>
        <p:spPr/>
        <p:txBody>
          <a:bodyPr/>
          <a:lstStyle/>
          <a:p>
            <a:r>
              <a:rPr lang="en-US" smtClean="0"/>
              <a:t>Basic Principles</a:t>
            </a:r>
          </a:p>
        </p:txBody>
      </p:sp>
      <p:sp>
        <p:nvSpPr>
          <p:cNvPr id="21508" name="Rectangle 3"/>
          <p:cNvSpPr>
            <a:spLocks noGrp="1" noChangeArrowheads="1"/>
          </p:cNvSpPr>
          <p:nvPr>
            <p:ph type="body" idx="1"/>
          </p:nvPr>
        </p:nvSpPr>
        <p:spPr/>
        <p:txBody>
          <a:bodyPr/>
          <a:lstStyle/>
          <a:p>
            <a:pPr>
              <a:buFontTx/>
              <a:buNone/>
            </a:pPr>
            <a:r>
              <a:rPr lang="en-US" smtClean="0"/>
              <a:t>	Primary Test Output:</a:t>
            </a:r>
          </a:p>
          <a:p>
            <a:pPr>
              <a:buFontTx/>
              <a:buNone/>
            </a:pPr>
            <a:r>
              <a:rPr lang="en-US" smtClean="0"/>
              <a:t>	The primary output from a tensile test is the load vs. elongation curve of the specimen, which is recorded in real-time using a load cell and an extensometer. This curve is then used to determine two types of stress-strain curves:</a:t>
            </a:r>
          </a:p>
          <a:p>
            <a:pPr lvl="1"/>
            <a:r>
              <a:rPr lang="en-US" smtClean="0"/>
              <a:t>Engineering stress-strain.</a:t>
            </a:r>
          </a:p>
          <a:p>
            <a:pPr lvl="1"/>
            <a:r>
              <a:rPr lang="en-US" smtClean="0"/>
              <a:t>True stress-strain.</a:t>
            </a:r>
          </a:p>
          <a:p>
            <a:pPr>
              <a:buFontTx/>
              <a:buNone/>
            </a:pPr>
            <a:endParaRPr lang="en-US" smtClean="0"/>
          </a:p>
        </p:txBody>
      </p:sp>
      <p:grpSp>
        <p:nvGrpSpPr>
          <p:cNvPr id="21509" name="Group 15"/>
          <p:cNvGrpSpPr>
            <a:grpSpLocks/>
          </p:cNvGrpSpPr>
          <p:nvPr/>
        </p:nvGrpSpPr>
        <p:grpSpPr bwMode="auto">
          <a:xfrm>
            <a:off x="4876800" y="3349625"/>
            <a:ext cx="3733800" cy="3355975"/>
            <a:chOff x="3072" y="2110"/>
            <a:chExt cx="2352" cy="2114"/>
          </a:xfrm>
        </p:grpSpPr>
        <p:sp>
          <p:nvSpPr>
            <p:cNvPr id="21510" name="Rectangle 8"/>
            <p:cNvSpPr>
              <a:spLocks noChangeArrowheads="1"/>
            </p:cNvSpPr>
            <p:nvPr/>
          </p:nvSpPr>
          <p:spPr bwMode="auto">
            <a:xfrm>
              <a:off x="3072" y="4032"/>
              <a:ext cx="2352" cy="192"/>
            </a:xfrm>
            <a:prstGeom prst="rect">
              <a:avLst/>
            </a:prstGeom>
            <a:solidFill>
              <a:schemeClr val="tx1"/>
            </a:solidFill>
            <a:ln w="9525">
              <a:solidFill>
                <a:schemeClr val="tx1"/>
              </a:solidFill>
              <a:miter lim="800000"/>
              <a:headEnd/>
              <a:tailEnd/>
            </a:ln>
          </p:spPr>
          <p:txBody>
            <a:bodyPr wrap="none" anchor="ctr"/>
            <a:lstStyle/>
            <a:p>
              <a:endParaRPr lang="pt-BR"/>
            </a:p>
          </p:txBody>
        </p:sp>
        <p:pic>
          <p:nvPicPr>
            <p:cNvPr id="21511" name="Picture 6"/>
            <p:cNvPicPr>
              <a:picLocks noChangeAspect="1" noChangeArrowheads="1"/>
            </p:cNvPicPr>
            <p:nvPr/>
          </p:nvPicPr>
          <p:blipFill>
            <a:blip r:embed="rId2" cstate="print"/>
            <a:srcRect l="9813" t="3964" r="13971" b="11452"/>
            <a:stretch>
              <a:fillRect/>
            </a:stretch>
          </p:blipFill>
          <p:spPr bwMode="auto">
            <a:xfrm>
              <a:off x="3074" y="2110"/>
              <a:ext cx="2350" cy="1970"/>
            </a:xfrm>
            <a:prstGeom prst="rect">
              <a:avLst/>
            </a:prstGeom>
            <a:solidFill>
              <a:schemeClr val="tx1"/>
            </a:solidFill>
            <a:ln w="9525">
              <a:noFill/>
              <a:miter lim="800000"/>
              <a:headEnd/>
              <a:tailEnd/>
            </a:ln>
          </p:spPr>
        </p:pic>
        <p:sp>
          <p:nvSpPr>
            <p:cNvPr id="21512" name="Line 7"/>
            <p:cNvSpPr>
              <a:spLocks noChangeShapeType="1"/>
            </p:cNvSpPr>
            <p:nvPr/>
          </p:nvSpPr>
          <p:spPr bwMode="auto">
            <a:xfrm>
              <a:off x="3216" y="3792"/>
              <a:ext cx="1152" cy="0"/>
            </a:xfrm>
            <a:prstGeom prst="line">
              <a:avLst/>
            </a:prstGeom>
            <a:noFill/>
            <a:ln w="12700">
              <a:solidFill>
                <a:schemeClr val="bg2"/>
              </a:solidFill>
              <a:round/>
              <a:headEnd/>
              <a:tailEnd type="triangle" w="med" len="med"/>
            </a:ln>
          </p:spPr>
          <p:txBody>
            <a:bodyPr/>
            <a:lstStyle/>
            <a:p>
              <a:endParaRPr lang="pt-BR"/>
            </a:p>
          </p:txBody>
        </p:sp>
        <p:sp>
          <p:nvSpPr>
            <p:cNvPr id="21513" name="Line 9"/>
            <p:cNvSpPr>
              <a:spLocks noChangeShapeType="1"/>
            </p:cNvSpPr>
            <p:nvPr/>
          </p:nvSpPr>
          <p:spPr bwMode="auto">
            <a:xfrm>
              <a:off x="3224" y="3904"/>
              <a:ext cx="0" cy="300"/>
            </a:xfrm>
            <a:prstGeom prst="line">
              <a:avLst/>
            </a:prstGeom>
            <a:noFill/>
            <a:ln w="25400">
              <a:solidFill>
                <a:schemeClr val="bg2"/>
              </a:solidFill>
              <a:round/>
              <a:headEnd/>
              <a:tailEnd/>
            </a:ln>
          </p:spPr>
          <p:txBody>
            <a:bodyPr/>
            <a:lstStyle/>
            <a:p>
              <a:endParaRPr lang="pt-BR"/>
            </a:p>
          </p:txBody>
        </p:sp>
        <p:sp>
          <p:nvSpPr>
            <p:cNvPr id="21514" name="Line 10"/>
            <p:cNvSpPr>
              <a:spLocks noChangeShapeType="1"/>
            </p:cNvSpPr>
            <p:nvPr/>
          </p:nvSpPr>
          <p:spPr bwMode="auto">
            <a:xfrm>
              <a:off x="3219" y="4173"/>
              <a:ext cx="1750" cy="0"/>
            </a:xfrm>
            <a:prstGeom prst="line">
              <a:avLst/>
            </a:prstGeom>
            <a:noFill/>
            <a:ln w="12700">
              <a:solidFill>
                <a:schemeClr val="bg2"/>
              </a:solidFill>
              <a:round/>
              <a:headEnd/>
              <a:tailEnd type="triangle" w="med" len="med"/>
            </a:ln>
          </p:spPr>
          <p:txBody>
            <a:bodyPr/>
            <a:lstStyle/>
            <a:p>
              <a:endParaRPr lang="pt-BR"/>
            </a:p>
          </p:txBody>
        </p:sp>
        <p:sp>
          <p:nvSpPr>
            <p:cNvPr id="21515" name="Line 11"/>
            <p:cNvSpPr>
              <a:spLocks noChangeShapeType="1"/>
            </p:cNvSpPr>
            <p:nvPr/>
          </p:nvSpPr>
          <p:spPr bwMode="auto">
            <a:xfrm>
              <a:off x="4969" y="3932"/>
              <a:ext cx="0" cy="269"/>
            </a:xfrm>
            <a:prstGeom prst="line">
              <a:avLst/>
            </a:prstGeom>
            <a:noFill/>
            <a:ln w="9525">
              <a:solidFill>
                <a:schemeClr val="bg2"/>
              </a:solidFill>
              <a:round/>
              <a:headEnd/>
              <a:tailEnd/>
            </a:ln>
          </p:spPr>
          <p:txBody>
            <a:bodyPr/>
            <a:lstStyle/>
            <a:p>
              <a:endParaRPr lang="pt-BR"/>
            </a:p>
          </p:txBody>
        </p:sp>
        <p:sp>
          <p:nvSpPr>
            <p:cNvPr id="21516" name="Text Box 12"/>
            <p:cNvSpPr txBox="1">
              <a:spLocks noChangeArrowheads="1"/>
            </p:cNvSpPr>
            <p:nvPr/>
          </p:nvSpPr>
          <p:spPr bwMode="auto">
            <a:xfrm>
              <a:off x="3642" y="3609"/>
              <a:ext cx="254" cy="192"/>
            </a:xfrm>
            <a:prstGeom prst="rect">
              <a:avLst/>
            </a:prstGeom>
            <a:noFill/>
            <a:ln w="9525">
              <a:noFill/>
              <a:miter lim="800000"/>
              <a:headEnd/>
              <a:tailEnd/>
            </a:ln>
          </p:spPr>
          <p:txBody>
            <a:bodyPr>
              <a:spAutoFit/>
            </a:bodyPr>
            <a:lstStyle/>
            <a:p>
              <a:pPr>
                <a:spcBef>
                  <a:spcPct val="50000"/>
                </a:spcBef>
              </a:pPr>
              <a:r>
                <a:rPr lang="en-US" sz="1400">
                  <a:solidFill>
                    <a:schemeClr val="bg2"/>
                  </a:solidFill>
                </a:rPr>
                <a:t>L</a:t>
              </a:r>
              <a:r>
                <a:rPr lang="en-US" sz="1400" baseline="-25000">
                  <a:solidFill>
                    <a:schemeClr val="bg2"/>
                  </a:solidFill>
                </a:rPr>
                <a:t>u</a:t>
              </a:r>
            </a:p>
          </p:txBody>
        </p:sp>
        <p:sp>
          <p:nvSpPr>
            <p:cNvPr id="21517" name="Text Box 13"/>
            <p:cNvSpPr txBox="1">
              <a:spLocks noChangeArrowheads="1"/>
            </p:cNvSpPr>
            <p:nvPr/>
          </p:nvSpPr>
          <p:spPr bwMode="auto">
            <a:xfrm>
              <a:off x="3961" y="3982"/>
              <a:ext cx="254" cy="192"/>
            </a:xfrm>
            <a:prstGeom prst="rect">
              <a:avLst/>
            </a:prstGeom>
            <a:noFill/>
            <a:ln w="9525">
              <a:noFill/>
              <a:miter lim="800000"/>
              <a:headEnd/>
              <a:tailEnd/>
            </a:ln>
          </p:spPr>
          <p:txBody>
            <a:bodyPr>
              <a:spAutoFit/>
            </a:bodyPr>
            <a:lstStyle/>
            <a:p>
              <a:pPr>
                <a:spcBef>
                  <a:spcPct val="50000"/>
                </a:spcBef>
              </a:pPr>
              <a:r>
                <a:rPr lang="en-US" sz="1400">
                  <a:solidFill>
                    <a:schemeClr val="bg2"/>
                  </a:solidFill>
                </a:rPr>
                <a:t>L</a:t>
              </a:r>
              <a:r>
                <a:rPr lang="en-US" sz="1400" baseline="-25000">
                  <a:solidFill>
                    <a:schemeClr val="bg2"/>
                  </a:solidFill>
                </a:rPr>
                <a:t>f</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A08D5EE4-68BB-4A8C-9D50-6DD2BBCE49BF}" type="slidenum">
              <a:rPr lang="en-US" smtClean="0"/>
              <a:pPr/>
              <a:t>8</a:t>
            </a:fld>
            <a:endParaRPr lang="en-US" smtClean="0"/>
          </a:p>
        </p:txBody>
      </p:sp>
      <p:sp>
        <p:nvSpPr>
          <p:cNvPr id="22531" name="Rectangle 2"/>
          <p:cNvSpPr>
            <a:spLocks noGrp="1" noChangeArrowheads="1"/>
          </p:cNvSpPr>
          <p:nvPr>
            <p:ph type="title"/>
          </p:nvPr>
        </p:nvSpPr>
        <p:spPr/>
        <p:txBody>
          <a:bodyPr/>
          <a:lstStyle/>
          <a:p>
            <a:r>
              <a:rPr lang="en-US" smtClean="0"/>
              <a:t>Terminology</a:t>
            </a:r>
          </a:p>
        </p:txBody>
      </p:sp>
      <p:sp>
        <p:nvSpPr>
          <p:cNvPr id="22532" name="Rectangle 3"/>
          <p:cNvSpPr>
            <a:spLocks noGrp="1" noChangeArrowheads="1"/>
          </p:cNvSpPr>
          <p:nvPr>
            <p:ph type="body" idx="1"/>
          </p:nvPr>
        </p:nvSpPr>
        <p:spPr/>
        <p:txBody>
          <a:bodyPr/>
          <a:lstStyle/>
          <a:p>
            <a:pPr>
              <a:buFontTx/>
              <a:buNone/>
            </a:pPr>
            <a:r>
              <a:rPr lang="en-US" smtClean="0"/>
              <a:t>	Engineering Stress and Strain:</a:t>
            </a:r>
          </a:p>
          <a:p>
            <a:r>
              <a:rPr lang="en-US" smtClean="0"/>
              <a:t>These quantities are defined relative to the original area and length of the specimen.</a:t>
            </a:r>
          </a:p>
          <a:p>
            <a:r>
              <a:rPr lang="en-US" smtClean="0"/>
              <a:t>The engineering stress (</a:t>
            </a:r>
            <a:r>
              <a:rPr lang="en-US" smtClean="0">
                <a:sym typeface="Symbol" pitchFamily="18" charset="2"/>
              </a:rPr>
              <a:t></a:t>
            </a:r>
            <a:r>
              <a:rPr lang="en-US" sz="1800" smtClean="0">
                <a:sym typeface="Symbol" pitchFamily="18" charset="2"/>
              </a:rPr>
              <a:t>e</a:t>
            </a:r>
            <a:r>
              <a:rPr lang="en-US" smtClean="0">
                <a:sym typeface="Symbol" pitchFamily="18" charset="2"/>
              </a:rPr>
              <a:t>) at any point </a:t>
            </a:r>
            <a:r>
              <a:rPr lang="en-US" smtClean="0"/>
              <a:t>is defined as the ratio of the instantaneous load or force (F) and the original area (A</a:t>
            </a:r>
            <a:r>
              <a:rPr lang="en-US" sz="1800" smtClean="0"/>
              <a:t>o</a:t>
            </a:r>
            <a:r>
              <a:rPr lang="en-US" smtClean="0"/>
              <a:t>).</a:t>
            </a:r>
          </a:p>
          <a:p>
            <a:r>
              <a:rPr lang="en-US" smtClean="0"/>
              <a:t>The engineering strain (e) is defined as the ratio of the change in length (L-L</a:t>
            </a:r>
            <a:r>
              <a:rPr lang="en-US" sz="1800" smtClean="0"/>
              <a:t>o</a:t>
            </a:r>
            <a:r>
              <a:rPr lang="en-US" smtClean="0"/>
              <a:t>) and the original length (L</a:t>
            </a:r>
            <a:r>
              <a:rPr lang="en-US" sz="1800" smtClean="0"/>
              <a:t>o</a:t>
            </a:r>
            <a:r>
              <a:rPr lang="en-US" smtClean="0"/>
              <a:t>).</a:t>
            </a:r>
          </a:p>
        </p:txBody>
      </p:sp>
      <p:pic>
        <p:nvPicPr>
          <p:cNvPr id="22533" name="Picture 9"/>
          <p:cNvPicPr>
            <a:picLocks noChangeAspect="1" noChangeArrowheads="1"/>
          </p:cNvPicPr>
          <p:nvPr/>
        </p:nvPicPr>
        <p:blipFill>
          <a:blip r:embed="rId3" cstate="print"/>
          <a:srcRect/>
          <a:stretch>
            <a:fillRect/>
          </a:stretch>
        </p:blipFill>
        <p:spPr bwMode="auto">
          <a:xfrm>
            <a:off x="1828800" y="4953000"/>
            <a:ext cx="1524000" cy="1152525"/>
          </a:xfrm>
          <a:prstGeom prst="rect">
            <a:avLst/>
          </a:prstGeom>
          <a:noFill/>
          <a:ln w="9525">
            <a:noFill/>
            <a:miter lim="800000"/>
            <a:headEnd/>
            <a:tailEnd/>
          </a:ln>
        </p:spPr>
      </p:pic>
      <p:pic>
        <p:nvPicPr>
          <p:cNvPr id="22534" name="Picture 10"/>
          <p:cNvPicPr>
            <a:picLocks noChangeAspect="1" noChangeArrowheads="1"/>
          </p:cNvPicPr>
          <p:nvPr/>
        </p:nvPicPr>
        <p:blipFill>
          <a:blip r:embed="rId4" cstate="print"/>
          <a:srcRect/>
          <a:stretch>
            <a:fillRect/>
          </a:stretch>
        </p:blipFill>
        <p:spPr bwMode="auto">
          <a:xfrm>
            <a:off x="5791200" y="4953000"/>
            <a:ext cx="1828800" cy="118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p>
            <a:fld id="{4C5FC2CF-663D-4021-879B-5ADCE9540C97}" type="slidenum">
              <a:rPr lang="en-US" smtClean="0"/>
              <a:pPr/>
              <a:t>9</a:t>
            </a:fld>
            <a:endParaRPr lang="en-US" smtClean="0"/>
          </a:p>
        </p:txBody>
      </p:sp>
      <p:sp>
        <p:nvSpPr>
          <p:cNvPr id="23555" name="Rectangle 2"/>
          <p:cNvSpPr>
            <a:spLocks noGrp="1" noChangeArrowheads="1"/>
          </p:cNvSpPr>
          <p:nvPr>
            <p:ph type="title"/>
          </p:nvPr>
        </p:nvSpPr>
        <p:spPr/>
        <p:txBody>
          <a:bodyPr/>
          <a:lstStyle/>
          <a:p>
            <a:r>
              <a:rPr lang="en-US" smtClean="0"/>
              <a:t>Terminology</a:t>
            </a:r>
          </a:p>
        </p:txBody>
      </p:sp>
      <p:sp>
        <p:nvSpPr>
          <p:cNvPr id="23556" name="Rectangle 3"/>
          <p:cNvSpPr>
            <a:spLocks noGrp="1" noChangeArrowheads="1"/>
          </p:cNvSpPr>
          <p:nvPr>
            <p:ph type="body" idx="1"/>
          </p:nvPr>
        </p:nvSpPr>
        <p:spPr/>
        <p:txBody>
          <a:bodyPr/>
          <a:lstStyle/>
          <a:p>
            <a:pPr>
              <a:buFontTx/>
              <a:buNone/>
            </a:pPr>
            <a:r>
              <a:rPr lang="en-US" smtClean="0"/>
              <a:t>	Engineering Stress Strain Curve:</a:t>
            </a:r>
          </a:p>
          <a:p>
            <a:endParaRPr lang="en-US" smtClean="0"/>
          </a:p>
        </p:txBody>
      </p:sp>
      <p:pic>
        <p:nvPicPr>
          <p:cNvPr id="23557" name="Picture 4" descr="3"/>
          <p:cNvPicPr>
            <a:picLocks noChangeAspect="1" noChangeArrowheads="1"/>
          </p:cNvPicPr>
          <p:nvPr/>
        </p:nvPicPr>
        <p:blipFill>
          <a:blip r:embed="rId3" cstate="print"/>
          <a:srcRect l="1730" t="5899" r="1405" b="1645"/>
          <a:stretch>
            <a:fillRect/>
          </a:stretch>
        </p:blipFill>
        <p:spPr bwMode="auto">
          <a:xfrm>
            <a:off x="304800" y="1828800"/>
            <a:ext cx="4267200" cy="3657600"/>
          </a:xfrm>
          <a:prstGeom prst="rect">
            <a:avLst/>
          </a:prstGeom>
          <a:noFill/>
          <a:ln w="9525">
            <a:noFill/>
            <a:miter lim="800000"/>
            <a:headEnd/>
            <a:tailEnd/>
          </a:ln>
        </p:spPr>
      </p:pic>
      <p:sp>
        <p:nvSpPr>
          <p:cNvPr id="23558" name="Rectangle 5"/>
          <p:cNvSpPr>
            <a:spLocks noChangeArrowheads="1"/>
          </p:cNvSpPr>
          <p:nvPr/>
        </p:nvSpPr>
        <p:spPr bwMode="auto">
          <a:xfrm>
            <a:off x="4572000" y="1447800"/>
            <a:ext cx="4191000" cy="4419600"/>
          </a:xfrm>
          <a:prstGeom prst="rect">
            <a:avLst/>
          </a:prstGeom>
          <a:noFill/>
          <a:ln w="9525">
            <a:noFill/>
            <a:miter lim="800000"/>
            <a:headEnd/>
            <a:tailEnd/>
          </a:ln>
        </p:spPr>
        <p:txBody>
          <a:bodyPr/>
          <a:lstStyle/>
          <a:p>
            <a:pPr marL="342900" indent="-342900" algn="just">
              <a:spcBef>
                <a:spcPct val="20000"/>
              </a:spcBef>
              <a:buFontTx/>
              <a:buChar char="•"/>
            </a:pPr>
            <a:endParaRPr lang="en-US">
              <a:solidFill>
                <a:schemeClr val="bg2"/>
              </a:solidFill>
            </a:endParaRPr>
          </a:p>
          <a:p>
            <a:pPr marL="342900" indent="-342900" algn="just">
              <a:spcBef>
                <a:spcPct val="20000"/>
              </a:spcBef>
              <a:buFontTx/>
              <a:buChar char="•"/>
            </a:pPr>
            <a:r>
              <a:rPr lang="en-US">
                <a:solidFill>
                  <a:schemeClr val="bg2"/>
                </a:solidFill>
              </a:rPr>
              <a:t>The engineering stress-strain curve (</a:t>
            </a:r>
            <a:r>
              <a:rPr lang="en-US">
                <a:solidFill>
                  <a:schemeClr val="bg2"/>
                </a:solidFill>
                <a:sym typeface="Symbol" pitchFamily="18" charset="2"/>
              </a:rPr>
              <a:t></a:t>
            </a:r>
            <a:r>
              <a:rPr lang="en-US" baseline="-25000">
                <a:solidFill>
                  <a:schemeClr val="bg2"/>
                </a:solidFill>
                <a:sym typeface="Symbol" pitchFamily="18" charset="2"/>
              </a:rPr>
              <a:t>e</a:t>
            </a:r>
            <a:r>
              <a:rPr lang="en-US">
                <a:solidFill>
                  <a:schemeClr val="bg2"/>
                </a:solidFill>
                <a:sym typeface="Symbol" pitchFamily="18" charset="2"/>
              </a:rPr>
              <a:t>- e</a:t>
            </a:r>
            <a:r>
              <a:rPr lang="en-US">
                <a:solidFill>
                  <a:schemeClr val="bg2"/>
                </a:solidFill>
              </a:rPr>
              <a:t>) is obtained from the load-elongation curve.</a:t>
            </a:r>
          </a:p>
          <a:p>
            <a:pPr marL="342900" indent="-342900" algn="just">
              <a:spcBef>
                <a:spcPct val="20000"/>
              </a:spcBef>
              <a:buFontTx/>
              <a:buChar char="•"/>
            </a:pPr>
            <a:endParaRPr lang="en-US">
              <a:solidFill>
                <a:schemeClr val="bg2"/>
              </a:solidFill>
            </a:endParaRPr>
          </a:p>
          <a:p>
            <a:pPr marL="342900" indent="-342900" algn="just">
              <a:spcBef>
                <a:spcPct val="20000"/>
              </a:spcBef>
              <a:buFontTx/>
              <a:buChar char="•"/>
            </a:pPr>
            <a:r>
              <a:rPr lang="en-US">
                <a:solidFill>
                  <a:schemeClr val="bg2"/>
                </a:solidFill>
              </a:rPr>
              <a:t>The yield point, called the yield strength (Y), signifies the start of the plastic region.</a:t>
            </a:r>
          </a:p>
          <a:p>
            <a:pPr marL="342900" indent="-342900" algn="just">
              <a:spcBef>
                <a:spcPct val="20000"/>
              </a:spcBef>
            </a:pPr>
            <a:r>
              <a:rPr lang="en-US">
                <a:solidFill>
                  <a:schemeClr val="bg2"/>
                </a:solidFill>
              </a:rPr>
              <a:t> </a:t>
            </a:r>
          </a:p>
          <a:p>
            <a:pPr marL="342900" indent="-342900" algn="just">
              <a:spcBef>
                <a:spcPct val="20000"/>
              </a:spcBef>
            </a:pPr>
            <a:endParaRPr lang="en-US" sz="200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7541</TotalTime>
  <Words>1275</Words>
  <Application>Microsoft Office PowerPoint</Application>
  <PresentationFormat>Apresentação na tela (4:3)</PresentationFormat>
  <Paragraphs>310</Paragraphs>
  <Slides>36</Slides>
  <Notes>35</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incorporados</vt:lpstr>
      </vt:variant>
      <vt:variant>
        <vt:i4>1</vt:i4>
      </vt:variant>
      <vt:variant>
        <vt:lpstr>Títulos de slides</vt:lpstr>
      </vt:variant>
      <vt:variant>
        <vt:i4>36</vt:i4>
      </vt:variant>
    </vt:vector>
  </HeadingPairs>
  <TitlesOfParts>
    <vt:vector size="42" baseType="lpstr">
      <vt:lpstr>Times New Roman</vt:lpstr>
      <vt:lpstr>Arial</vt:lpstr>
      <vt:lpstr>Symbol</vt:lpstr>
      <vt:lpstr>Tahoma</vt:lpstr>
      <vt:lpstr>Default Design</vt:lpstr>
      <vt:lpstr>Bitmap Image</vt:lpstr>
      <vt:lpstr>ISE 311 Tensile Testing Lab  in conjunction with  Section 3.1 in the text book “Fundamentals of Modern Manufacturing” Third Edition Mikell P. Groover 4/25/2008</vt:lpstr>
      <vt:lpstr>Outline</vt:lpstr>
      <vt:lpstr>Introduction</vt:lpstr>
      <vt:lpstr>Introduction</vt:lpstr>
      <vt:lpstr>Tensile Test- Basic Principles</vt:lpstr>
      <vt:lpstr>Basic Principles</vt:lpstr>
      <vt:lpstr>Basic Principles</vt:lpstr>
      <vt:lpstr>Terminology</vt:lpstr>
      <vt:lpstr>Terminology</vt:lpstr>
      <vt:lpstr>Terminology</vt:lpstr>
      <vt:lpstr>Terminology</vt:lpstr>
      <vt:lpstr>Terminology</vt:lpstr>
      <vt:lpstr>Terminology</vt:lpstr>
      <vt:lpstr>Terminology</vt:lpstr>
      <vt:lpstr>Terminology</vt:lpstr>
      <vt:lpstr>Terminology</vt:lpstr>
      <vt:lpstr>Objectives</vt:lpstr>
      <vt:lpstr>Objectives</vt:lpstr>
      <vt:lpstr>Tensile Test</vt:lpstr>
      <vt:lpstr>Tensile Test</vt:lpstr>
      <vt:lpstr>Tensile Test</vt:lpstr>
      <vt:lpstr>Tensile Test</vt:lpstr>
      <vt:lpstr>Tensile Test</vt:lpstr>
      <vt:lpstr>Tensile Test</vt:lpstr>
      <vt:lpstr>Tensile Test Example</vt:lpstr>
      <vt:lpstr>Tensile Test Example</vt:lpstr>
      <vt:lpstr>Tensile Test Example</vt:lpstr>
      <vt:lpstr>Tensile Test Example</vt:lpstr>
      <vt:lpstr>Tensile Test Example</vt:lpstr>
      <vt:lpstr>Finite Element Analysis (FEA) and Simulations</vt:lpstr>
      <vt:lpstr>Tensile Testing Simulation</vt:lpstr>
      <vt:lpstr>Tensile Testing Simulation</vt:lpstr>
      <vt:lpstr>Tensile Testing Simulation</vt:lpstr>
      <vt:lpstr>Tensile Testing Simulation</vt:lpstr>
      <vt:lpstr>Slide 35</vt:lpstr>
      <vt:lpstr>Summary – Tensile Testing Lab</vt:lpstr>
    </vt:vector>
  </TitlesOfParts>
  <Company>FIA/FIERF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George Mochnal</dc:creator>
  <cp:lastModifiedBy>Paulo Marcondes</cp:lastModifiedBy>
  <cp:revision>578</cp:revision>
  <cp:lastPrinted>2001-11-21T19:58:19Z</cp:lastPrinted>
  <dcterms:created xsi:type="dcterms:W3CDTF">1999-09-10T20:19:32Z</dcterms:created>
  <dcterms:modified xsi:type="dcterms:W3CDTF">2011-11-10T17:56:37Z</dcterms:modified>
</cp:coreProperties>
</file>