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51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83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71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87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84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18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20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9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79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20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22A59-00C1-4ED4-83FF-562722E60F60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03FBB-D814-4131-BAC0-5C88129E3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5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Estruturas Metálicas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 Walter </a:t>
            </a:r>
            <a:r>
              <a:rPr lang="pt-BR" dirty="0" err="1"/>
              <a:t>Antonio</a:t>
            </a:r>
            <a:r>
              <a:rPr lang="pt-BR" dirty="0"/>
              <a:t> Kapp</a:t>
            </a:r>
          </a:p>
        </p:txBody>
      </p:sp>
    </p:spTree>
    <p:extLst>
      <p:ext uri="{BB962C8B-B14F-4D97-AF65-F5344CB8AC3E}">
        <p14:creationId xmlns:p14="http://schemas.microsoft.com/office/powerpoint/2010/main" val="368372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Aula 1: Introdução 11/10</a:t>
            </a:r>
          </a:p>
          <a:p>
            <a:r>
              <a:rPr lang="pt-BR" dirty="0"/>
              <a:t>Aula 2: Materiais para estruturas metálicas: 18/10</a:t>
            </a:r>
          </a:p>
          <a:p>
            <a:pPr lvl="1"/>
            <a:r>
              <a:rPr lang="pt-BR" dirty="0"/>
              <a:t>Aço, </a:t>
            </a:r>
          </a:p>
          <a:p>
            <a:pPr lvl="1"/>
            <a:r>
              <a:rPr lang="pt-BR" dirty="0"/>
              <a:t>Entrega da prova pratica</a:t>
            </a:r>
          </a:p>
          <a:p>
            <a:r>
              <a:rPr lang="pt-BR" dirty="0"/>
              <a:t>Aula 2: Elementos estruturais: 25/10</a:t>
            </a:r>
          </a:p>
          <a:p>
            <a:pPr lvl="1"/>
            <a:r>
              <a:rPr lang="pt-BR" dirty="0"/>
              <a:t>Tópicos sobre corrosão</a:t>
            </a:r>
          </a:p>
          <a:p>
            <a:pPr lvl="1"/>
            <a:r>
              <a:rPr lang="pt-BR" dirty="0"/>
              <a:t>Chapas</a:t>
            </a:r>
          </a:p>
          <a:p>
            <a:pPr lvl="1"/>
            <a:r>
              <a:rPr lang="pt-BR" dirty="0"/>
              <a:t>Perfis</a:t>
            </a:r>
          </a:p>
          <a:p>
            <a:pPr lvl="1"/>
            <a:r>
              <a:rPr lang="pt-BR" dirty="0"/>
              <a:t>Exemplos de estruturas</a:t>
            </a:r>
          </a:p>
          <a:p>
            <a:pPr lvl="1"/>
            <a:r>
              <a:rPr lang="pt-BR" dirty="0"/>
              <a:t>Recebimento da Prova pratica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778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Aula 3: Elementos sob tração: 1/11</a:t>
            </a:r>
          </a:p>
          <a:p>
            <a:pPr lvl="1"/>
            <a:r>
              <a:rPr lang="pt-BR" dirty="0"/>
              <a:t>Tensão normal</a:t>
            </a:r>
          </a:p>
          <a:p>
            <a:pPr lvl="1"/>
            <a:r>
              <a:rPr lang="pt-BR" dirty="0"/>
              <a:t>Critérios de Falha</a:t>
            </a:r>
          </a:p>
          <a:p>
            <a:pPr lvl="1"/>
            <a:r>
              <a:rPr lang="pt-BR" dirty="0"/>
              <a:t>Tensão Residual</a:t>
            </a:r>
          </a:p>
          <a:p>
            <a:pPr lvl="1"/>
            <a:r>
              <a:rPr lang="pt-BR" dirty="0"/>
              <a:t>Perfis com furação</a:t>
            </a:r>
          </a:p>
          <a:p>
            <a:pPr lvl="1"/>
            <a:r>
              <a:rPr lang="pt-BR" dirty="0"/>
              <a:t>Tensores</a:t>
            </a:r>
          </a:p>
          <a:p>
            <a:pPr lvl="1"/>
            <a:r>
              <a:rPr lang="pt-BR" dirty="0"/>
              <a:t>Cabos</a:t>
            </a:r>
          </a:p>
          <a:p>
            <a:pPr lvl="1"/>
            <a:r>
              <a:rPr lang="pt-BR" dirty="0"/>
              <a:t>Prova prática, escolha das duas estruturas e divisão das equipes.</a:t>
            </a:r>
          </a:p>
          <a:p>
            <a:pPr lvl="1"/>
            <a:endParaRPr lang="pt-BR" dirty="0"/>
          </a:p>
          <a:p>
            <a:r>
              <a:rPr lang="pt-BR" dirty="0"/>
              <a:t>Aula 5: Conectores 8/11</a:t>
            </a:r>
          </a:p>
          <a:p>
            <a:pPr lvl="1"/>
            <a:r>
              <a:rPr lang="pt-BR" dirty="0"/>
              <a:t>Parafusos</a:t>
            </a:r>
          </a:p>
          <a:p>
            <a:pPr lvl="1"/>
            <a:r>
              <a:rPr lang="pt-BR" dirty="0"/>
              <a:t>Rebites</a:t>
            </a:r>
          </a:p>
          <a:p>
            <a:pPr lvl="1"/>
            <a:r>
              <a:rPr lang="pt-BR" dirty="0"/>
              <a:t>Porca rebites</a:t>
            </a:r>
          </a:p>
          <a:p>
            <a:pPr lvl="1"/>
            <a:r>
              <a:rPr lang="pt-BR" dirty="0"/>
              <a:t>Dimensionamento da junção</a:t>
            </a:r>
          </a:p>
          <a:p>
            <a:pPr lvl="1"/>
            <a:r>
              <a:rPr lang="pt-BR" dirty="0"/>
              <a:t>Trabalho Prático: Modelagem das estruturas em esqueleto no calculador de quadros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217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pt-BR" dirty="0"/>
          </a:p>
          <a:p>
            <a:r>
              <a:rPr lang="pt-BR" dirty="0"/>
              <a:t>Aula 6: Elementos sob Flexão: 22/11</a:t>
            </a:r>
          </a:p>
          <a:p>
            <a:pPr lvl="1"/>
            <a:r>
              <a:rPr lang="pt-BR" dirty="0"/>
              <a:t>Vigas Cheias</a:t>
            </a:r>
          </a:p>
          <a:p>
            <a:pPr lvl="1"/>
            <a:r>
              <a:rPr lang="pt-BR" dirty="0"/>
              <a:t>Perfis</a:t>
            </a:r>
          </a:p>
          <a:p>
            <a:pPr lvl="1"/>
            <a:r>
              <a:rPr lang="pt-BR" dirty="0"/>
              <a:t>Vigas Caixas</a:t>
            </a:r>
          </a:p>
          <a:p>
            <a:pPr lvl="1"/>
            <a:r>
              <a:rPr lang="pt-BR" dirty="0"/>
              <a:t>Trabalho prático: Detalhamento em 3D, Cálculo de massa</a:t>
            </a:r>
          </a:p>
          <a:p>
            <a:r>
              <a:rPr lang="pt-BR" dirty="0"/>
              <a:t>Aula 7: Junção por solda: 29/11</a:t>
            </a:r>
          </a:p>
          <a:p>
            <a:pPr lvl="1"/>
            <a:r>
              <a:rPr lang="pt-BR" dirty="0"/>
              <a:t>Solda de chanfro</a:t>
            </a:r>
          </a:p>
          <a:p>
            <a:pPr lvl="1"/>
            <a:r>
              <a:rPr lang="pt-BR" dirty="0"/>
              <a:t>Solda Filete</a:t>
            </a:r>
          </a:p>
          <a:p>
            <a:pPr lvl="1"/>
            <a:r>
              <a:rPr lang="pt-BR" dirty="0"/>
              <a:t>Solda segmentada</a:t>
            </a:r>
          </a:p>
          <a:p>
            <a:pPr lvl="1"/>
            <a:r>
              <a:rPr lang="pt-BR" dirty="0"/>
              <a:t>Solda ponto</a:t>
            </a:r>
          </a:p>
          <a:p>
            <a:pPr lvl="1"/>
            <a:r>
              <a:rPr lang="pt-BR" dirty="0"/>
              <a:t>Dimensionamento da Junção</a:t>
            </a:r>
          </a:p>
          <a:p>
            <a:pPr lvl="1"/>
            <a:r>
              <a:rPr lang="pt-BR" dirty="0"/>
              <a:t>Trabalho Prático: Análise em FEA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77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pt-BR" dirty="0"/>
          </a:p>
          <a:p>
            <a:r>
              <a:rPr lang="pt-BR" dirty="0"/>
              <a:t>Aula 8: Elementos sob compressão: 6/12</a:t>
            </a:r>
          </a:p>
          <a:p>
            <a:pPr lvl="1"/>
            <a:r>
              <a:rPr lang="pt-BR" dirty="0"/>
              <a:t>Colunas</a:t>
            </a:r>
          </a:p>
          <a:p>
            <a:pPr lvl="1"/>
            <a:r>
              <a:rPr lang="pt-BR" dirty="0" err="1"/>
              <a:t>Flambagem</a:t>
            </a:r>
            <a:endParaRPr lang="pt-BR" dirty="0"/>
          </a:p>
          <a:p>
            <a:pPr lvl="1"/>
            <a:r>
              <a:rPr lang="pt-BR" dirty="0"/>
              <a:t>Dispositivos </a:t>
            </a:r>
            <a:r>
              <a:rPr lang="pt-BR" dirty="0" err="1"/>
              <a:t>Antiflambagem</a:t>
            </a:r>
            <a:endParaRPr lang="pt-BR" dirty="0"/>
          </a:p>
          <a:p>
            <a:pPr lvl="1"/>
            <a:r>
              <a:rPr lang="pt-BR" dirty="0"/>
              <a:t>Prova: Assunto Tração, Flexão, Conectores e Solda</a:t>
            </a:r>
          </a:p>
          <a:p>
            <a:r>
              <a:rPr lang="pt-BR" dirty="0"/>
              <a:t>Aula 9: Elementos sob torção: 13/12</a:t>
            </a:r>
          </a:p>
          <a:p>
            <a:pPr lvl="1"/>
            <a:r>
              <a:rPr lang="pt-BR" dirty="0"/>
              <a:t>Eixos</a:t>
            </a:r>
          </a:p>
          <a:p>
            <a:pPr lvl="1"/>
            <a:r>
              <a:rPr lang="pt-BR" dirty="0"/>
              <a:t>Conectores para torção</a:t>
            </a:r>
          </a:p>
          <a:p>
            <a:pPr lvl="1"/>
            <a:r>
              <a:rPr lang="pt-BR" dirty="0"/>
              <a:t>Trabalho Prático: Detalhamento da estrutura.</a:t>
            </a:r>
          </a:p>
          <a:p>
            <a:pPr lvl="1"/>
            <a:r>
              <a:rPr lang="pt-BR" dirty="0"/>
              <a:t>Prazo final para entrega do relatório da estrutura prática: 19/12</a:t>
            </a:r>
          </a:p>
          <a:p>
            <a:r>
              <a:rPr lang="pt-BR" dirty="0"/>
              <a:t>Aula 10: Prova FINAL: 20/12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360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222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Estruturas Metálicas</vt:lpstr>
      <vt:lpstr>Plano de aulas</vt:lpstr>
      <vt:lpstr>Plano de aulas</vt:lpstr>
      <vt:lpstr>Plano de aulas</vt:lpstr>
      <vt:lpstr>Plano de aulas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Metálicas</dc:title>
  <dc:creator>Walter Kapp</dc:creator>
  <cp:lastModifiedBy>Walter Kapp</cp:lastModifiedBy>
  <cp:revision>7</cp:revision>
  <dcterms:created xsi:type="dcterms:W3CDTF">2016-10-30T07:31:27Z</dcterms:created>
  <dcterms:modified xsi:type="dcterms:W3CDTF">2016-11-22T20:32:26Z</dcterms:modified>
</cp:coreProperties>
</file>