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</a:t>
            </a:r>
            <a:r>
              <a:rPr lang="pt-BR" sz="2600" b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Térmicas da UFPR</a:t>
            </a:r>
            <a:endParaRPr lang="pt-BR" sz="2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1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3068379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Mét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Abrev.</a:t>
            </a:r>
            <a:r>
              <a:rPr kumimoji="0" lang="pt-B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F.F.</a:t>
            </a:r>
            <a:r>
              <a:rPr kumimoji="0" lang="pt-B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Trans. Cal.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Enclosuras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</a:t>
            </a: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José V. C. Vargas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8304" y="0"/>
            <a:ext cx="1296144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24328" y="908720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52320" y="0"/>
            <a:ext cx="151216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0352" y="0"/>
            <a:ext cx="140364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4328" y="0"/>
            <a:ext cx="15121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8344" y="0"/>
            <a:ext cx="129614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84368" y="0"/>
            <a:ext cx="12596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0312" y="0"/>
            <a:ext cx="144016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888" y="0"/>
            <a:ext cx="532859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7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068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8384" y="3068960"/>
            <a:ext cx="11156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428604"/>
            <a:ext cx="6588224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Métodos Abreviados Cálculo do Fator de Forma</a:t>
            </a:r>
            <a:endParaRPr lang="pt-BR" sz="24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88224" y="714356"/>
            <a:ext cx="2555776" cy="41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683568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2348880"/>
            <a:ext cx="395537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0269"/>
            <a:ext cx="9144000" cy="596773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6376" y="0"/>
            <a:ext cx="11876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0392" y="0"/>
            <a:ext cx="104360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9832" y="105273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6416" y="0"/>
            <a:ext cx="82758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0312" y="40466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3728" y="306896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92080" y="3861048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0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3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40352" y="0"/>
            <a:ext cx="140364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5616" y="6093296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4368" y="2492896"/>
            <a:ext cx="12596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2"/>
            <a:ext cx="9144000" cy="1545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2360" y="0"/>
            <a:ext cx="133164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7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9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48680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12360" y="0"/>
            <a:ext cx="133164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0"/>
            <a:ext cx="417646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04248" y="0"/>
            <a:ext cx="2339752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12474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9712" y="980728"/>
            <a:ext cx="20882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79712" y="980728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568" y="5013176"/>
            <a:ext cx="23042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3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2360" y="0"/>
            <a:ext cx="133164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6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93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0"/>
            <a:ext cx="161967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5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60432" y="0"/>
            <a:ext cx="68356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2710322" cy="82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-27384"/>
            <a:ext cx="3229508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508518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6256" y="501317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9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3999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764704"/>
            <a:ext cx="190770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6416" y="0"/>
            <a:ext cx="827585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515719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8384" y="0"/>
            <a:ext cx="1115616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52320" y="0"/>
            <a:ext cx="136815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8064" y="0"/>
            <a:ext cx="352839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6336" y="0"/>
            <a:ext cx="1224136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24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40</Words>
  <Application>Microsoft Office PowerPoint</Application>
  <PresentationFormat>On-screen Show (4:3)</PresentationFormat>
  <Paragraphs>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cafeta</vt:lpstr>
      <vt:lpstr>Calibri</vt:lpstr>
      <vt:lpstr>Times New Roman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376</cp:revision>
  <dcterms:created xsi:type="dcterms:W3CDTF">2008-07-22T17:18:50Z</dcterms:created>
  <dcterms:modified xsi:type="dcterms:W3CDTF">2015-04-19T23:42:43Z</dcterms:modified>
</cp:coreProperties>
</file>