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12/05/2015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12/05/2015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</a:t>
            </a:r>
            <a:r>
              <a:rPr lang="pt-BR" sz="2600" b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Térmicas da UFPR</a:t>
            </a:r>
            <a:endParaRPr lang="pt-BR" sz="2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Picture" r:id="rId7" imgW="1231392" imgH="673608" progId="Word.Picture.8">
                  <p:embed/>
                </p:oleObj>
              </mc:Choice>
              <mc:Fallback>
                <p:oleObj name="Picture" r:id="rId7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9131" y="3068379"/>
            <a:ext cx="86133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Aproximação</a:t>
            </a:r>
            <a:r>
              <a:rPr kumimoji="0" lang="pt-B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 faixas de comprimento de onda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4328" y="0"/>
            <a:ext cx="136815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5656" y="6309320"/>
            <a:ext cx="216024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4328" y="0"/>
            <a:ext cx="144016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2663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0272" y="0"/>
            <a:ext cx="158417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428604"/>
            <a:ext cx="4584910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29581"/>
            <a:ext cx="458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Faixas de comprimento de onda</a:t>
            </a:r>
            <a:endParaRPr lang="pt-BR" sz="24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588224" y="714356"/>
            <a:ext cx="2555776" cy="41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683568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2348880"/>
            <a:ext cx="395537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5390"/>
            <a:ext cx="9143999" cy="5862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0312" y="0"/>
            <a:ext cx="151216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6336" y="0"/>
            <a:ext cx="136815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60432" y="0"/>
            <a:ext cx="683569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994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32</Words>
  <Application>Microsoft Office PowerPoint</Application>
  <PresentationFormat>On-screen Show (4:3)</PresentationFormat>
  <Paragraphs>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cafeta</vt:lpstr>
      <vt:lpstr>Calibri</vt:lpstr>
      <vt:lpstr>Times New Roman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390</cp:revision>
  <dcterms:created xsi:type="dcterms:W3CDTF">2008-07-22T17:18:50Z</dcterms:created>
  <dcterms:modified xsi:type="dcterms:W3CDTF">2015-05-12T20:09:15Z</dcterms:modified>
</cp:coreProperties>
</file>