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11" r:id="rId17"/>
    <p:sldId id="312" r:id="rId18"/>
    <p:sldId id="313" r:id="rId19"/>
    <p:sldId id="314" r:id="rId20"/>
    <p:sldId id="318" r:id="rId21"/>
    <p:sldId id="319" r:id="rId22"/>
    <p:sldId id="315" r:id="rId23"/>
    <p:sldId id="316" r:id="rId24"/>
    <p:sldId id="317" r:id="rId25"/>
    <p:sldId id="303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FC8D-EE16-4DC6-9A74-81887C21C19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8210-033B-4ADC-84D8-AE46C708D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77E5-99DC-8DC0-7144-852B637E4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1B0B7-6CCF-5610-34EE-6E0C643D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FF317-C53D-03C2-BA6E-82361EC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D992-81C5-1416-FD59-ED91C2ED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8F817-7CFC-1AD6-B5F5-9F304C6D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0501-993F-4507-875E-EB52C1D348A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161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BB7B-1752-DE41-A48A-B11ECD69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D272D-7BBF-882A-B4D5-4A3D5EE2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D0F6A-5513-59B0-0D6E-410B2139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4D92-8D19-F98E-D576-05F80F4F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356EA-9B35-87CD-AAF3-A526E9E8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92C4-A4E5-4782-8B9B-F80EB629984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974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16F3F-20C7-2EF5-1A7B-A32CCFA83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095CF-7D65-BF4A-1677-9AC13BA22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5098-E4AE-3B31-BDF9-EB01727D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C2-75EF-114B-6D60-B0FC4179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54E6-9CD8-EDC2-46DC-A9CF5C83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4EBA2-5192-415C-9937-5512C66A4C4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831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A3C0-04FA-60D5-BED7-970FAF3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0D86-EB58-04C8-FF98-E299D5EF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7C1-540D-5CEB-5880-581E65B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3208-A45D-5122-34F1-50AA7A5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C875-0B35-9E26-7090-BB9BC8D2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32032-0193-44FB-8C09-DB39D53FEC4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781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E835-C0EC-7F19-F96E-40E418B0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B548-9D9E-1BF2-FBFA-19695162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35CC-BC17-1575-8BB2-7F911FFE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1A62-3DF5-552A-B2E3-2B6D47C9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5A22-389C-AD03-5B8B-8AF6D710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FC95D-2F61-467F-9CB1-BAD1C4B284D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9088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06B6-F746-DE7B-76CC-BBF04C6F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38C3-62B4-F287-1A79-4578C1B4B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4AF88-BFBF-39C2-195C-4E5BF920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F26BA-D9FB-5314-C718-66B26C7F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FC3F4-610D-1112-6361-FF225531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DDBED-8D4C-3235-01A6-2499824C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5C23-B588-45D9-9B60-83504C29355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26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3BDA-E608-B31B-FC43-14CFCB8F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3534E-38EF-F9EB-AC51-DAAC24EA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82ED7-F1B3-94E6-7CC3-B515019B5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1A209-1D97-0088-D1FB-99E7C4389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2CD95-7542-1650-4501-726A3B36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43D5B-28F4-768F-8939-2497CD14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72005-FF25-8989-9AF7-481F23F5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39885-8605-EB01-5203-EE385993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D94E-27CD-47A7-AC47-0E5E49AE0DF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4147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C830-323C-FA13-2B53-79290F37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396A8-3043-4AE2-DF83-EE5F5A95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2F05D-05DD-92F3-CAE0-4898E8A1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B9DA7-661D-8164-9F50-070DF545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81BD0-6DFB-43E4-A018-AEAC69EA562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610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EB5A1-174C-0302-FEB1-25E267F0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C6C3D-89F0-03A4-2BF7-8DE95141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B294-53DC-1F9C-90E8-6E8DD8C7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CE697-CD15-42D8-A30F-987CB6314BE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820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8857-ADD5-37C3-26EB-FB1E5D63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AC91-1945-DA6D-DFB4-0BC44F71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A68C0-BCC6-F46C-DA23-03919DCA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497-8C78-BC0A-ADA7-48F20B7A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B4893-9214-07F7-0A22-3BD58E55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84917-D5F0-50B3-2C54-FF763845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FA6E1-EB21-4D49-AB1F-777C13C514B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0287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0748-D8C6-2CC3-F292-E646CFAD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85709-9C07-4BF3-F42A-4CF37C863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DCFD8-0608-6734-441C-5895BDBDD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09242-E4B6-3EA3-3BD9-811773DC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F91D9-1FC0-EDCA-97DF-92D28877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081DD-2F78-495A-D448-1A4EB40C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B398-423B-48F2-81DA-E133134D5DA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0342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1A4F98-F5BB-23DD-11D9-CA454DA6B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41DE95-3C39-5461-A5A0-43E9182FC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697141-4CBE-BFCA-F65C-D9352F5A3C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CF8205-A5EC-0578-137D-6472C47E36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12899C-C8B4-AB7E-0550-9F2DCFA689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28A7F4-EF3D-4A07-AFAD-4C4348C70DBD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21.w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2195827"/>
            <a:ext cx="8332168" cy="1727937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TMEC042 – </a:t>
            </a: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Máquinas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Térmicas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II</a:t>
            </a:r>
          </a:p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Capítulo-13-Misturas-reativas-e-combustão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4759879"/>
            <a:ext cx="7837802" cy="46605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Viriato Coelho Vargas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02AE3-A5D3-C456-0924-9EEE9823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8640"/>
            <a:ext cx="8784977" cy="2952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2037E-06EC-D843-B932-16E053C1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0" y="2925761"/>
            <a:ext cx="88150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8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5F162-F0C9-766A-6650-F3F29B91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13E75-D18F-015E-B681-8DBB01A2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" y="52754"/>
            <a:ext cx="8748464" cy="999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5C97C-1456-DF77-CAF6-D7366759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5"/>
            <a:ext cx="9144000" cy="3769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C77BC3-CB28-DD14-11F7-B985ABB3C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1" y="4822373"/>
            <a:ext cx="7268589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84931-E55D-F02D-4CD5-4A461D85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5" y="80628"/>
            <a:ext cx="9110515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B7A32-F590-0B8F-A60D-A67499C21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1" y="0"/>
            <a:ext cx="9041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CDA7D-C017-42FD-FDCF-1678175B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77719" cy="836711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566BAA5-8A69-E836-9C91-D6B5705C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65780-E648-CDEF-C3B0-8BD12785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60" y="836712"/>
            <a:ext cx="9153060" cy="3456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02596-CF9D-C55E-A151-72D3F0E8D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60" y="4293096"/>
            <a:ext cx="9153060" cy="864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FF2D5-AF80-C03E-FD1B-B21AB20C0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60" y="5167743"/>
            <a:ext cx="3898914" cy="421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36501-88B7-3CF8-B50D-EFC19AB4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49" y="5589240"/>
            <a:ext cx="9172849" cy="1268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99222-230A-936B-C4F2-A09A8F1F4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" y="883232"/>
            <a:ext cx="225721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96" y="264347"/>
            <a:ext cx="9144001" cy="1556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96" y="1988840"/>
            <a:ext cx="9160696" cy="345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6416" y="3573016"/>
            <a:ext cx="8275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0389"/>
            <a:ext cx="914400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2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892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72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316"/>
            <a:ext cx="9144000" cy="50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5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0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82826-DD91-BA2F-A1F0-7C3C2689646B}"/>
              </a:ext>
            </a:extLst>
          </p:cNvPr>
          <p:cNvSpPr txBox="1"/>
          <p:nvPr/>
        </p:nvSpPr>
        <p:spPr>
          <a:xfrm>
            <a:off x="395536" y="126876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COMBUST</a:t>
            </a:r>
            <a:r>
              <a:rPr lang="pt-BR" sz="2400" dirty="0"/>
              <a:t>ÃO: elementos combustíveis sofrem rápida oxidação, formando produtos, liberando energia na forma de calor.</a:t>
            </a:r>
          </a:p>
          <a:p>
            <a:r>
              <a:rPr lang="pt-BR" sz="2400" dirty="0"/>
              <a:t>COMPLETA: todo C → CO</a:t>
            </a:r>
            <a:r>
              <a:rPr lang="pt-BR" sz="2400" baseline="-25000" dirty="0"/>
              <a:t>2</a:t>
            </a:r>
            <a:r>
              <a:rPr lang="pt-BR" sz="2400" dirty="0"/>
              <a:t>, H → água, S → SO</a:t>
            </a:r>
            <a:r>
              <a:rPr lang="pt-BR" sz="2400" baseline="-25000" dirty="0"/>
              <a:t>2</a:t>
            </a:r>
            <a:r>
              <a:rPr lang="pt-BR" sz="2400" dirty="0"/>
              <a:t> e outros elementos oxidam completamente</a:t>
            </a:r>
          </a:p>
          <a:p>
            <a:r>
              <a:rPr lang="pt-BR" sz="2400" dirty="0"/>
              <a:t>INCOMPLETA: quando isso não acontece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71931-E19F-B860-61F1-4B5D23EA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1408"/>
            <a:ext cx="7056784" cy="1141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EB463-C30B-D0F6-3EFF-C5F5D2137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19" y="3628730"/>
            <a:ext cx="8892480" cy="860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77A0A0-F83F-B6E7-FF01-7A5E38FF94E4}"/>
              </a:ext>
            </a:extLst>
          </p:cNvPr>
          <p:cNvSpPr txBox="1"/>
          <p:nvPr/>
        </p:nvSpPr>
        <p:spPr>
          <a:xfrm>
            <a:off x="503548" y="443507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Nr</a:t>
            </a:r>
            <a:r>
              <a:rPr lang="pt-BR" sz="2400" dirty="0"/>
              <a:t> mols de produtos não precisa ser igual ao de reagentes</a:t>
            </a:r>
          </a:p>
          <a:p>
            <a:r>
              <a:rPr lang="pt-BR" sz="2400" dirty="0"/>
              <a:t>Por conservação de massa, a massa de reagentes TEM que ser igual a de produtos.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BA0ACD-61FC-6207-78D1-EEC5451DF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37" y="5697235"/>
            <a:ext cx="7189925" cy="7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03F6F-775B-76FE-A17C-21D9C9C4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0"/>
            <a:ext cx="8712968" cy="68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09C4D-361B-CE25-8209-7CFC98EF0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" y="-32648"/>
            <a:ext cx="9090155" cy="68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318" cy="3212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12976"/>
            <a:ext cx="913231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9143999" cy="70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28809-883F-DB38-796A-AB272BA6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1" y="-82061"/>
            <a:ext cx="9144000" cy="3151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7412D-B3BA-5EA8-A41A-32EFE473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903649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9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CE20F-D3AA-2CAA-AD22-BA9589C3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1872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C9DCA-33D4-26E7-EB93-68B2672B4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95C337-0A90-371B-E664-EDE34BA0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9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09835-2D17-D6D0-8088-9F35FF19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976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AD4DB-2BC7-C4CF-D22D-F652C732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093296"/>
            <a:ext cx="871296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8C4CE-16B7-CFB3-7DEC-7D4098E2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4476"/>
            <a:ext cx="8784976" cy="170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AF841-1F09-FA25-DC0B-4C246D1B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268760"/>
            <a:ext cx="2011848" cy="411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C6D4C-D001-186D-0476-E7AF4594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43508"/>
            <a:ext cx="8660760" cy="1469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56FF4-6D36-BE2A-796A-F7AC969CE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0" y="3101734"/>
            <a:ext cx="8892480" cy="35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FFC60-A91F-6621-6A2C-20990C23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2925083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33B59-8B09-8FC9-1707-64A2CDD0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0" y="764704"/>
            <a:ext cx="8892480" cy="792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29EF2-22DC-0DB6-8224-F2340A0325B0}"/>
              </a:ext>
            </a:extLst>
          </p:cNvPr>
          <p:cNvSpPr txBox="1"/>
          <p:nvPr/>
        </p:nvSpPr>
        <p:spPr>
          <a:xfrm>
            <a:off x="62880" y="1423991"/>
            <a:ext cx="901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GÁS NATURAL: mistura de gases com principal componente sendo o metano,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36D8B-6DCB-1963-1027-45C5EBC6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077" y="1802601"/>
            <a:ext cx="773567" cy="470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DE58B-CC32-E662-7FF0-774EC6BD5148}"/>
              </a:ext>
            </a:extLst>
          </p:cNvPr>
          <p:cNvSpPr txBox="1"/>
          <p:nvPr/>
        </p:nvSpPr>
        <p:spPr>
          <a:xfrm>
            <a:off x="125760" y="2316387"/>
            <a:ext cx="901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CARVÃO: combustível sólido. Para cálculos de combustão...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373A01-5E11-B718-5BF1-569E67A3B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0" y="2723646"/>
            <a:ext cx="8766720" cy="1321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C28E23-AB1E-6669-3C9B-27BB4EAC3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54629"/>
            <a:ext cx="6373946" cy="461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395E89-F290-DCFF-2343-6BADADE1B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6" y="4525495"/>
            <a:ext cx="8917893" cy="22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27140-8788-2050-60BE-9AE2DFBA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27384"/>
            <a:ext cx="8284248" cy="3816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D6AD6-6633-CA60-CA22-6EAD5AFB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26" y="3436495"/>
            <a:ext cx="9144000" cy="31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9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A42BE7-4CC5-5350-9AAC-0773AB08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16632"/>
            <a:ext cx="8820472" cy="30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E0CDD-A033-D464-55D3-8E34BEE1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0" y="3212976"/>
            <a:ext cx="8820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DA853-C549-7E1B-B2C3-5C9C14B1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" y="116632"/>
            <a:ext cx="8904203" cy="432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987D3-6B38-DD7E-10C9-E734F4ED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81128"/>
            <a:ext cx="850863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A7EF2-7D5A-2213-8D87-3EB1B640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51686"/>
            <a:ext cx="2133600" cy="365125"/>
          </a:xfrm>
        </p:spPr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9E801-193E-6436-55D1-D3812FFF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6"/>
            <a:ext cx="9144000" cy="648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8C6454-0E90-00BB-A541-F1D12AAAE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088"/>
            <a:ext cx="9144000" cy="1296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6A2423-D537-9879-4D89-4CD27400EF2D}"/>
              </a:ext>
            </a:extLst>
          </p:cNvPr>
          <p:cNvSpPr/>
          <p:nvPr/>
        </p:nvSpPr>
        <p:spPr>
          <a:xfrm>
            <a:off x="5652120" y="1728192"/>
            <a:ext cx="34918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5BB23-8975-59F5-D30E-2502CCDA3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1920"/>
            <a:ext cx="9144000" cy="46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81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6873F-FA0E-0E6A-2C1A-4CFCA543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8640"/>
            <a:ext cx="6915771" cy="216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F9B56-F810-EBCA-B63D-867B136B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4549"/>
            <a:ext cx="9144000" cy="4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2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8849F-372A-88D7-96B1-56F6F06F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3"/>
            <a:ext cx="8748464" cy="3168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76B1C-B3FA-5AE1-1272-BFCE81C3E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4985"/>
            <a:ext cx="9036496" cy="3456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6E430-8713-3F09-1EA1-C97EF82C9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573016"/>
            <a:ext cx="29531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0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616CA-A94E-684D-E4D0-7E52FF6B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48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2A4EE-B023-6B98-0C94-055FC851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6C3D8-0D75-D176-35E1-FFF9A487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313" cy="3861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A02C8C-E60D-473D-B6A5-0122A889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9" y="4005064"/>
            <a:ext cx="895933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82D11-C3A7-5B14-5F16-DC00ADBE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970332" cy="5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38F0A-F571-A78F-3919-12F8E8DB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6525"/>
            <a:ext cx="4934583" cy="222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FE21A-DC99-F206-97CC-8B1CCEAFC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570552"/>
            <a:ext cx="3168352" cy="1308324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D05C767-1D47-4416-B717-6E1C923E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204F51A-D5C0-45DE-8345-38C6CB0EAD4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B344F3-CDF7-5A69-DDEF-9348EBD5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4824"/>
            <a:ext cx="4096232" cy="518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8434FA-FFB9-46A7-F4CE-139CC016C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363185"/>
            <a:ext cx="9126501" cy="1582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90AAC9-5BCF-140B-F335-02EEEA713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18" y="3889995"/>
            <a:ext cx="9041382" cy="734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8975C5-584C-B04B-6FC8-53A6275F3478}"/>
              </a:ext>
            </a:extLst>
          </p:cNvPr>
          <p:cNvSpPr/>
          <p:nvPr/>
        </p:nvSpPr>
        <p:spPr>
          <a:xfrm>
            <a:off x="7596336" y="4725144"/>
            <a:ext cx="15301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DBB479-B090-D281-6D33-732E9F4AF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18" y="4555675"/>
            <a:ext cx="1461803" cy="349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3317D-D13B-35E4-9472-5ADD80DD8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27" y="4881427"/>
            <a:ext cx="8655043" cy="1461617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21790D7-B3D3-21DD-1286-96EFE2829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46172"/>
              </p:ext>
            </p:extLst>
          </p:nvPr>
        </p:nvGraphicFramePr>
        <p:xfrm>
          <a:off x="683569" y="5637751"/>
          <a:ext cx="2016224" cy="110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660240" progId="Equation.DSMT4">
                  <p:embed/>
                </p:oleObj>
              </mc:Choice>
              <mc:Fallback>
                <p:oleObj name="Equation" r:id="rId10" imgW="1206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569" y="5637751"/>
                        <a:ext cx="2016224" cy="1103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38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3E8DC-1B94-0868-AAE7-AB7B0E6B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221088"/>
            <a:ext cx="8424936" cy="2636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5383F-CE09-9735-400E-B7474778A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61048"/>
            <a:ext cx="1705213" cy="509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09468-E03E-803D-9E5E-BE108E25B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87484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73D9C-83C2-30B2-03C3-C1DB3D10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38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F1868-5167-36F7-6A68-6C7B6AF88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6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4FC84-86B1-6233-4B26-8D3B1F3A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227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0BA5F-4821-5753-785B-F54975A1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" y="2276872"/>
            <a:ext cx="8528049" cy="6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3C957-1DF5-EFAF-3134-76213478F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932372"/>
            <a:ext cx="8352928" cy="35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132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117</Words>
  <Application>Microsoft Office PowerPoint</Application>
  <PresentationFormat>On-screen Show (4:3)</PresentationFormat>
  <Paragraphs>20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Design padrão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10 – Sistemas de refrigeração e bombas de calor</dc:title>
  <dc:creator>Marcos C. Campos</dc:creator>
  <cp:lastModifiedBy>Jose Vargas</cp:lastModifiedBy>
  <cp:revision>266</cp:revision>
  <dcterms:created xsi:type="dcterms:W3CDTF">2008-06-15T13:54:10Z</dcterms:created>
  <dcterms:modified xsi:type="dcterms:W3CDTF">2024-04-10T21:16:15Z</dcterms:modified>
</cp:coreProperties>
</file>