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37" r:id="rId3"/>
    <p:sldId id="298" r:id="rId4"/>
    <p:sldId id="338" r:id="rId5"/>
    <p:sldId id="300" r:id="rId6"/>
    <p:sldId id="301" r:id="rId7"/>
    <p:sldId id="302" r:id="rId8"/>
    <p:sldId id="303" r:id="rId9"/>
    <p:sldId id="304" r:id="rId10"/>
    <p:sldId id="306" r:id="rId11"/>
    <p:sldId id="305" r:id="rId12"/>
    <p:sldId id="263" r:id="rId13"/>
    <p:sldId id="278" r:id="rId14"/>
    <p:sldId id="307" r:id="rId15"/>
    <p:sldId id="308" r:id="rId16"/>
    <p:sldId id="339" r:id="rId1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225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6248" autoAdjust="0"/>
  </p:normalViewPr>
  <p:slideViewPr>
    <p:cSldViewPr>
      <p:cViewPr varScale="1">
        <p:scale>
          <a:sx n="82" d="100"/>
          <a:sy n="82" d="100"/>
        </p:scale>
        <p:origin x="14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0EC27-C4C3-4961-9FDD-F5087DAD2A7C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1042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53166-38F1-42A4-9BED-D87956EA489F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4854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A8B5-1665-4AB7-8EE1-BD5F49AF678E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1668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FD61-40B2-472C-9E9F-2E65763D1E99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4652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9363-6F8F-4D1F-A843-0035D010D873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9389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3E42-5FEE-4D01-B028-FE2955C9F971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7867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90621-1064-4D09-BDC7-0A02D1A3BFC1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3270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54D61-CAA7-4B4C-9BA8-6A378EA07616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8679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8B121-0FBA-4482-9EA1-2C46C22FD222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4147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2A5F-FEB8-4B3C-8BEB-3B880A9E61B4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0026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C03EB-AC98-427E-B8F1-5B20F75AA54A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0504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46F6383-EFE5-4E6A-A6F5-DE330327947C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/>
          <p:nvPr/>
        </p:nvSpPr>
        <p:spPr>
          <a:xfrm>
            <a:off x="250825" y="2447739"/>
            <a:ext cx="8332168" cy="1727937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Sistemas</a:t>
            </a: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 de </a:t>
            </a:r>
            <a:r>
              <a:rPr lang="en-US" sz="3600" b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Injeção</a:t>
            </a: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Eletrônica</a:t>
            </a: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 de </a:t>
            </a:r>
            <a:r>
              <a:rPr lang="en-US" sz="3600" b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Motores</a:t>
            </a: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 a </a:t>
            </a:r>
            <a:r>
              <a:rPr lang="en-US" sz="3600" b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Combustão</a:t>
            </a: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 Interna Alternativos</a:t>
            </a:r>
          </a:p>
        </p:txBody>
      </p:sp>
      <p:sp>
        <p:nvSpPr>
          <p:cNvPr id="3" name="Retângulo de cantos arredondados 6"/>
          <p:cNvSpPr/>
          <p:nvPr/>
        </p:nvSpPr>
        <p:spPr>
          <a:xfrm>
            <a:off x="250825" y="2163763"/>
            <a:ext cx="8572500" cy="39290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4" name="Retângulo 15"/>
          <p:cNvSpPr/>
          <p:nvPr/>
        </p:nvSpPr>
        <p:spPr>
          <a:xfrm>
            <a:off x="498008" y="4459652"/>
            <a:ext cx="7837802" cy="866163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eaLnBrk="1" hangingPunct="1">
              <a:defRPr/>
            </a:pPr>
            <a:r>
              <a:rPr lang="pt-BR" sz="2600" b="1" u="sng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Prof. José </a:t>
            </a:r>
            <a:r>
              <a:rPr lang="pt-BR" sz="2600" b="1" u="sng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Viriato</a:t>
            </a:r>
            <a:r>
              <a:rPr lang="pt-BR" sz="2600" b="1" u="sng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 Coelho Vargas</a:t>
            </a:r>
          </a:p>
          <a:p>
            <a:pPr eaLnBrk="1" hangingPunct="1">
              <a:defRPr/>
            </a:pPr>
            <a:r>
              <a:rPr lang="pt-BR" sz="2600" i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DEMEC</a:t>
            </a:r>
            <a:endParaRPr lang="pt-BR" sz="2600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1898950" cy="127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C5A935-B57F-2573-DD9F-E4B545BC1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1399837" cy="432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F26507-B82D-277F-45BD-6080F194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1" y="836712"/>
            <a:ext cx="7766497" cy="3024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5E3319-5A68-363B-B03A-837B51DABF41}"/>
              </a:ext>
            </a:extLst>
          </p:cNvPr>
          <p:cNvSpPr txBox="1"/>
          <p:nvPr/>
        </p:nvSpPr>
        <p:spPr>
          <a:xfrm>
            <a:off x="1835696" y="476672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(carvão vegetal ativo – absorve HC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CEC434-173F-91C1-80A4-5F8E8BC9A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53" y="3861048"/>
            <a:ext cx="8875894" cy="432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9362B5-252B-FB6F-D741-894D50E081CE}"/>
              </a:ext>
            </a:extLst>
          </p:cNvPr>
          <p:cNvSpPr txBox="1"/>
          <p:nvPr/>
        </p:nvSpPr>
        <p:spPr>
          <a:xfrm>
            <a:off x="169295" y="4313947"/>
            <a:ext cx="603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Proporciona que gases do escape voltem para a queima.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07E850-6214-CB34-D9F7-C46068D04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4704130"/>
            <a:ext cx="5235086" cy="20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9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632595-D12A-62E3-5589-2F5957607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12968" cy="504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76555-5D8D-3376-1D80-C860665AF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25415"/>
            <a:ext cx="8553493" cy="594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3733B-1F69-EE4C-4C97-30857403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640"/>
            <a:ext cx="5611008" cy="409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06D58-A5AE-BC31-1D7A-E634E62D0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76685"/>
            <a:ext cx="4355565" cy="5020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91258D-5928-5EFA-80F8-599536DBF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908720"/>
            <a:ext cx="4454563" cy="5616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9D1FFF-1EC9-D856-1C84-EE8BBFFB1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618166"/>
            <a:ext cx="3877599" cy="938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AA7DB7-FDA8-BD7F-4C31-E59057DD7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31" y="188640"/>
            <a:ext cx="8335538" cy="419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14333E-BED7-6ECB-BC25-978B54E5A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64704"/>
            <a:ext cx="8097380" cy="352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5EC91-3E19-FF22-71C9-F7396B5C7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117178"/>
            <a:ext cx="8496944" cy="1159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A8E2A-8D44-1DF8-6FD5-115BD30DF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60" y="2276872"/>
            <a:ext cx="2553056" cy="352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9BC8C8-1669-F34B-381E-855A2C452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720888"/>
            <a:ext cx="8712969" cy="40212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7CE0F-202C-A63C-4DA2-898C282EB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116632"/>
            <a:ext cx="8820472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3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7459C2-BF41-F6A2-0584-890F614F5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64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C0352-D551-2034-9737-39EE56436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3" y="260648"/>
            <a:ext cx="8822874" cy="1728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B2822-743A-8B7B-27FB-9C6F144D3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88840"/>
            <a:ext cx="8578397" cy="3096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33FF5A-E1FF-AC19-0869-54E05848A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34" y="5229200"/>
            <a:ext cx="866935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2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3058-00E1-A06A-10D2-3CB50178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F623F-4798-E04A-5CEA-BFC482DE6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Porque</a:t>
            </a:r>
            <a:r>
              <a:rPr lang="en-US" dirty="0"/>
              <a:t>?</a:t>
            </a:r>
          </a:p>
          <a:p>
            <a:r>
              <a:rPr lang="en-US" dirty="0" err="1"/>
              <a:t>Começo</a:t>
            </a:r>
            <a:r>
              <a:rPr lang="en-US" dirty="0"/>
              <a:t> –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desempenho</a:t>
            </a:r>
            <a:endParaRPr lang="en-US" dirty="0"/>
          </a:p>
          <a:p>
            <a:r>
              <a:rPr lang="en-US" dirty="0" err="1"/>
              <a:t>Depois</a:t>
            </a:r>
            <a:r>
              <a:rPr lang="en-US" dirty="0"/>
              <a:t> – </a:t>
            </a:r>
            <a:r>
              <a:rPr lang="en-US" dirty="0" err="1"/>
              <a:t>nível</a:t>
            </a:r>
            <a:r>
              <a:rPr lang="en-US" dirty="0"/>
              <a:t> alto de </a:t>
            </a:r>
            <a:r>
              <a:rPr lang="en-US" dirty="0" err="1"/>
              <a:t>poluição</a:t>
            </a:r>
            <a:endParaRPr lang="en-US" dirty="0"/>
          </a:p>
          <a:p>
            <a:r>
              <a:rPr lang="en-US" dirty="0" err="1"/>
              <a:t>Brasil</a:t>
            </a:r>
            <a:r>
              <a:rPr lang="en-US" dirty="0"/>
              <a:t> – CONAMA </a:t>
            </a:r>
            <a:r>
              <a:rPr lang="pt-BR" dirty="0"/>
              <a:t>(Conselho Nacional do Meio Ambiente)</a:t>
            </a:r>
          </a:p>
          <a:p>
            <a:r>
              <a:rPr lang="pt-BR" dirty="0"/>
              <a:t>Carros e caminhões: ambiente, consumo de combustível, competição de desempenho, novas leis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0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512E5B-C5C9-C227-4572-372241D2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6465"/>
            <a:ext cx="8974705" cy="62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0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5F2A8-6756-1A09-C4CB-0F4B3069D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260648"/>
            <a:ext cx="8928993" cy="360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8040E-D2FB-D9EE-6852-F929B6D85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17" y="620688"/>
            <a:ext cx="3244155" cy="288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B67173-C862-7C94-6916-81E2136FC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56" y="1052736"/>
            <a:ext cx="8860339" cy="1872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F60820-57C5-7116-C7A5-058EF0109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051375"/>
            <a:ext cx="8640960" cy="388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76AAF-1307-3A8B-005F-C572D32CD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717" y="3495036"/>
            <a:ext cx="8650348" cy="2022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3B50AC-957D-61F4-BAA8-0D77DD061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17" y="6003916"/>
            <a:ext cx="8716763" cy="7374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BAD0A4-5FFD-E22E-F921-5BEA7C94CEA3}"/>
              </a:ext>
            </a:extLst>
          </p:cNvPr>
          <p:cNvSpPr txBox="1"/>
          <p:nvPr/>
        </p:nvSpPr>
        <p:spPr>
          <a:xfrm>
            <a:off x="172632" y="5620598"/>
            <a:ext cx="97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Tabela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906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14ECD-04E2-6768-76FF-DCCD88FE2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3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BFA652-4D30-7A05-7763-FD77BEBC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640960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2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97CE4-35FA-ADB7-1918-0903F3151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24935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5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B4BF4-5344-69B5-D778-241380C0F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56895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5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B8CF79-45BD-83F9-79F9-322426095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496944" cy="79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D178D-871F-5EAC-320E-E4E183CAD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11" y="1124744"/>
            <a:ext cx="8684477" cy="1152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0DD90F-E324-182B-EF14-85186C2D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375127"/>
            <a:ext cx="6336704" cy="44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5122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74</Words>
  <Application>Microsoft Office PowerPoint</Application>
  <PresentationFormat>On-screen Show (4:3)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Design padrão</vt:lpstr>
      <vt:lpstr>PowerPoint Presentation</vt:lpstr>
      <vt:lpstr>HISTÓRICO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UFPR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Cap. 9 – Sistemas de potência a gás</dc:title>
  <dc:creator>Marcos C. Campos</dc:creator>
  <cp:lastModifiedBy>Jose Vargas</cp:lastModifiedBy>
  <cp:revision>152</cp:revision>
  <dcterms:created xsi:type="dcterms:W3CDTF">2008-06-08T14:15:46Z</dcterms:created>
  <dcterms:modified xsi:type="dcterms:W3CDTF">2024-05-15T23:14:34Z</dcterms:modified>
</cp:coreProperties>
</file>