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56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1A88-D944-4381-AB15-AB42EE4630C4}" type="datetimeFigureOut">
              <a:rPr lang="pt-BR" smtClean="0"/>
              <a:pPr/>
              <a:t>11/6/2009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DCCC-2FB9-48AD-8425-C8C7D341AC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rocesso%20de%20Pultrus&#227;o.flv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/>
          <a:lstStyle/>
          <a:p>
            <a:r>
              <a:rPr lang="pt-BR" dirty="0" smtClean="0"/>
              <a:t>LAMINAÇÃO DE COMPÓSITOS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86150"/>
            <a:ext cx="8229600" cy="261461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dirty="0"/>
              <a:t>Igor </a:t>
            </a:r>
            <a:r>
              <a:rPr lang="pt-BR" dirty="0" err="1"/>
              <a:t>Bender</a:t>
            </a:r>
            <a:r>
              <a:rPr lang="pt-BR" dirty="0"/>
              <a:t> São Leão Ferreira </a:t>
            </a:r>
          </a:p>
          <a:p>
            <a:pPr algn="ctr">
              <a:buNone/>
            </a:pPr>
            <a:r>
              <a:rPr lang="pt-BR" dirty="0"/>
              <a:t>João Felipe </a:t>
            </a:r>
            <a:r>
              <a:rPr lang="pt-BR" dirty="0" err="1"/>
              <a:t>Sippel</a:t>
            </a:r>
            <a:r>
              <a:rPr lang="pt-BR" dirty="0"/>
              <a:t> </a:t>
            </a:r>
          </a:p>
          <a:p>
            <a:pPr algn="ctr">
              <a:buNone/>
            </a:pPr>
            <a:r>
              <a:rPr lang="pt-BR" dirty="0"/>
              <a:t>Luiz Fernando </a:t>
            </a:r>
            <a:r>
              <a:rPr lang="pt-BR" dirty="0" err="1"/>
              <a:t>Mazzetto</a:t>
            </a:r>
            <a:endParaRPr lang="pt-BR" dirty="0"/>
          </a:p>
          <a:p>
            <a:pPr algn="ctr">
              <a:buNone/>
            </a:pPr>
            <a:r>
              <a:rPr lang="pt-BR" dirty="0"/>
              <a:t>Míriam Kozemjakin da Silva </a:t>
            </a:r>
            <a:endParaRPr lang="pt-BR" dirty="0" smtClean="0"/>
          </a:p>
          <a:p>
            <a:pPr algn="ctr">
              <a:buNone/>
            </a:pPr>
            <a:r>
              <a:rPr lang="pt-BR" dirty="0" smtClean="0"/>
              <a:t>Murilo </a:t>
            </a:r>
            <a:r>
              <a:rPr lang="pt-BR" dirty="0" err="1"/>
              <a:t>Heeren</a:t>
            </a:r>
            <a:r>
              <a:rPr lang="pt-BR" dirty="0"/>
              <a:t> </a:t>
            </a:r>
          </a:p>
          <a:p>
            <a:pPr algn="ctr">
              <a:buNone/>
            </a:pP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1743068" cy="130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032" y="1857364"/>
            <a:ext cx="2324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Equipamento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653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 (Laminação por Spray)</a:t>
            </a:r>
          </a:p>
        </p:txBody>
      </p:sp>
      <p:pic>
        <p:nvPicPr>
          <p:cNvPr id="10" name="Imagem 9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4357718" cy="2610953"/>
          </a:xfrm>
          <a:prstGeom prst="rect">
            <a:avLst/>
          </a:prstGeom>
        </p:spPr>
      </p:pic>
      <p:pic>
        <p:nvPicPr>
          <p:cNvPr id="11" name="Imagem 10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142984"/>
            <a:ext cx="3434724" cy="426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Etapas – Molde/Laminação/Retirada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653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 (Laminação por Spray)</a:t>
            </a:r>
          </a:p>
        </p:txBody>
      </p:sp>
      <p:pic>
        <p:nvPicPr>
          <p:cNvPr id="6" name="Imagem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6"/>
            <a:ext cx="2176272" cy="2679192"/>
          </a:xfrm>
          <a:prstGeom prst="rect">
            <a:avLst/>
          </a:prstGeom>
        </p:spPr>
      </p:pic>
      <p:pic>
        <p:nvPicPr>
          <p:cNvPr id="7" name="Imagem 6" descr="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643050"/>
            <a:ext cx="2157984" cy="1298448"/>
          </a:xfrm>
          <a:prstGeom prst="rect">
            <a:avLst/>
          </a:prstGeom>
        </p:spPr>
      </p:pic>
      <p:pic>
        <p:nvPicPr>
          <p:cNvPr id="8" name="Imagem 7" descr="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000108"/>
            <a:ext cx="2167128" cy="2679192"/>
          </a:xfrm>
          <a:prstGeom prst="rect">
            <a:avLst/>
          </a:prstGeom>
        </p:spPr>
      </p:pic>
      <p:pic>
        <p:nvPicPr>
          <p:cNvPr id="9" name="Imagem 8" descr="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857628"/>
            <a:ext cx="2167128" cy="2697480"/>
          </a:xfrm>
          <a:prstGeom prst="rect">
            <a:avLst/>
          </a:prstGeom>
        </p:spPr>
      </p:pic>
      <p:pic>
        <p:nvPicPr>
          <p:cNvPr id="12" name="Imagem 11" descr="5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857628"/>
            <a:ext cx="2139696" cy="2660904"/>
          </a:xfrm>
          <a:prstGeom prst="rect">
            <a:avLst/>
          </a:prstGeom>
        </p:spPr>
      </p:pic>
      <p:pic>
        <p:nvPicPr>
          <p:cNvPr id="13" name="Imagem 12" descr="5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3857628"/>
            <a:ext cx="2130552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Etapas – Molde/Laminação/Retirada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653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 (Laminação por Spray)</a:t>
            </a:r>
          </a:p>
        </p:txBody>
      </p:sp>
      <p:pic>
        <p:nvPicPr>
          <p:cNvPr id="10" name="Imagem 9" descr="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357298"/>
            <a:ext cx="2075688" cy="4169664"/>
          </a:xfrm>
          <a:prstGeom prst="rect">
            <a:avLst/>
          </a:prstGeom>
        </p:spPr>
      </p:pic>
      <p:pic>
        <p:nvPicPr>
          <p:cNvPr id="11" name="Imagem 10" descr="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714620"/>
            <a:ext cx="2139696" cy="127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É um refino do processo manual</a:t>
            </a:r>
          </a:p>
          <a:p>
            <a:r>
              <a:rPr lang="pt-BR" dirty="0" smtClean="0"/>
              <a:t>Melhor acabamento superficial do moldado</a:t>
            </a:r>
          </a:p>
          <a:p>
            <a:r>
              <a:rPr lang="pt-BR" dirty="0" smtClean="0"/>
              <a:t>Aumento da resistência do composto pelo aumento das fibras</a:t>
            </a:r>
          </a:p>
          <a:p>
            <a:r>
              <a:rPr lang="pt-BR" dirty="0" smtClean="0"/>
              <a:t>Expulsão das bolhas de ar </a:t>
            </a:r>
            <a:r>
              <a:rPr lang="pt-BR" dirty="0" err="1" smtClean="0"/>
              <a:t>apriosionadas</a:t>
            </a:r>
            <a:r>
              <a:rPr lang="pt-BR" dirty="0" smtClean="0"/>
              <a:t> e remoção do excesso de resina</a:t>
            </a:r>
          </a:p>
          <a:p>
            <a:r>
              <a:rPr lang="pt-BR" dirty="0" smtClean="0"/>
              <a:t>Pode ser de três tipos:</a:t>
            </a:r>
          </a:p>
          <a:p>
            <a:pPr lvl="1"/>
            <a:r>
              <a:rPr lang="pt-BR" dirty="0" smtClean="0"/>
              <a:t>A vácuo</a:t>
            </a:r>
          </a:p>
          <a:p>
            <a:pPr lvl="1"/>
            <a:r>
              <a:rPr lang="pt-BR" dirty="0" smtClean="0"/>
              <a:t>Por pressão</a:t>
            </a:r>
          </a:p>
          <a:p>
            <a:pPr lvl="1"/>
            <a:r>
              <a:rPr lang="pt-BR" dirty="0" smtClean="0"/>
              <a:t>Em autoclave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44" y="142852"/>
            <a:ext cx="413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MOLDAGEM POR MEMBRAN 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oldagem a vácu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214662"/>
            <a:ext cx="4475381" cy="3643338"/>
          </a:xfrm>
        </p:spPr>
      </p:pic>
      <p:sp>
        <p:nvSpPr>
          <p:cNvPr id="4" name="CaixaDeTexto 3"/>
          <p:cNvSpPr txBox="1"/>
          <p:nvPr/>
        </p:nvSpPr>
        <p:spPr>
          <a:xfrm>
            <a:off x="142844" y="142852"/>
            <a:ext cx="702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MOLDAGEM POR MEMBRAN A – PROCESSO A VÁCUO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6" name="Imagem 5" descr="Digitalizar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714356"/>
            <a:ext cx="5857916" cy="24883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128588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Análogo ao processo a vácuo</a:t>
            </a:r>
          </a:p>
          <a:p>
            <a:r>
              <a:rPr lang="pt-BR" dirty="0" smtClean="0"/>
              <a:t>Pressão externa de até 0,35 </a:t>
            </a:r>
            <a:r>
              <a:rPr lang="pt-BR" dirty="0" err="1" smtClean="0"/>
              <a:t>Mpa</a:t>
            </a:r>
            <a:endParaRPr lang="pt-BR" dirty="0" smtClean="0"/>
          </a:p>
          <a:p>
            <a:r>
              <a:rPr lang="pt-BR" dirty="0" smtClean="0"/>
              <a:t>Preferível ao a vácuo por ter maior aumento das fibras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44" y="142852"/>
            <a:ext cx="762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MOLDAGEM POR MEMBRAN A – PROCESSO POR PRESSÃO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" name="Imagem 4" descr="Moldagem por pressã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86058"/>
            <a:ext cx="8498545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oldagem em auto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857628"/>
            <a:ext cx="5786478" cy="2786082"/>
          </a:xfrm>
        </p:spPr>
      </p:pic>
      <p:sp>
        <p:nvSpPr>
          <p:cNvPr id="4" name="CaixaDeTexto 3"/>
          <p:cNvSpPr txBox="1"/>
          <p:nvPr/>
        </p:nvSpPr>
        <p:spPr>
          <a:xfrm>
            <a:off x="142844" y="142852"/>
            <a:ext cx="787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MOLDAGEM POR MEMBRAN A – PROCESSO EM AUTOCLAVE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026" name="Imagem 4" descr="MVC-01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500306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m 5" descr="15x30_Cl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572008"/>
            <a:ext cx="28559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28596" y="714356"/>
            <a:ext cx="5572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Indústria aeroespacial e produção de </a:t>
            </a:r>
            <a:r>
              <a:rPr lang="pt-BR" sz="3200" dirty="0" err="1" smtClean="0"/>
              <a:t>preimpregnados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Ciclo de temperatura e pressão (de 0,25 a 0,70 </a:t>
            </a:r>
            <a:r>
              <a:rPr lang="pt-BR" sz="3200" dirty="0" err="1" smtClean="0"/>
              <a:t>MPa</a:t>
            </a:r>
            <a:r>
              <a:rPr lang="pt-BR" sz="3200" dirty="0" smtClean="0"/>
              <a:t>) em um vaso de pressão</a:t>
            </a:r>
          </a:p>
          <a:p>
            <a:pPr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111983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PRINCIPAIS PRODUTOS 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843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PROCESSO POR PULTRUSION (TREFILAÇÃO)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85786" y="1857364"/>
            <a:ext cx="7215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-TUBOS</a:t>
            </a:r>
          </a:p>
          <a:p>
            <a:r>
              <a:rPr lang="pt-BR" sz="2800" b="1" dirty="0" smtClean="0"/>
              <a:t>-CALHAS</a:t>
            </a:r>
          </a:p>
          <a:p>
            <a:r>
              <a:rPr lang="pt-BR" sz="2800" b="1" dirty="0" smtClean="0"/>
              <a:t>-VIGAS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PERFIS CONTÍNUOS DE SECÇÃO UNIFORME EM GERAL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85794"/>
            <a:ext cx="4354639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36964"/>
            <a:ext cx="8572528" cy="622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78579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CONCEITO DO PROCESSO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843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PROCESSO POR PULTRUSION (TREFILAÇÃO)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58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00232" y="621508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hlinkClick r:id="rId3" action="ppaction://hlinkfile"/>
              </a:rPr>
              <a:t>&lt;&lt;PULTRUSION VIDEO&gt;&gt;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78579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MAQUINÁRIO UTILIZADO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843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PROCESSO POR PULTRUSION (TREFILAÇÃO)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29652" cy="485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7596"/>
            <a:ext cx="7858148" cy="56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44" y="142852"/>
            <a:ext cx="442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COM PRÉ-FORMADOS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034" y="57148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PREPREGS</a:t>
            </a:r>
            <a:endParaRPr lang="pt-BR" b="1" dirty="0"/>
          </a:p>
          <a:p>
            <a:r>
              <a:rPr lang="pt-BR" b="1" dirty="0" smtClean="0"/>
              <a:t>(PRÉ-IMPREGNADOS)</a:t>
            </a:r>
            <a:endParaRPr lang="pt-BR" b="1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152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6367" t="20625" r="26172" b="15625"/>
          <a:stretch>
            <a:fillRect/>
          </a:stretch>
        </p:blipFill>
        <p:spPr bwMode="auto">
          <a:xfrm>
            <a:off x="2357422" y="1428736"/>
            <a:ext cx="578647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5786" y="64291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CHAPA PREFORMADA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SHEET MOLDING COMPOUNDS – SMC)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2844" y="142852"/>
            <a:ext cx="442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COM PRÉ-FORMADOS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130" y="1357298"/>
            <a:ext cx="7526646" cy="48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BLOCOS </a:t>
            </a:r>
            <a:r>
              <a:rPr lang="pt-BR" b="1" dirty="0"/>
              <a:t>PREFORMADOS </a:t>
            </a:r>
            <a:endParaRPr lang="pt-BR" b="1" dirty="0" smtClean="0"/>
          </a:p>
          <a:p>
            <a:r>
              <a:rPr lang="pt-BR" b="1" dirty="0" smtClean="0"/>
              <a:t>(</a:t>
            </a:r>
            <a:r>
              <a:rPr lang="pt-BR" b="1" dirty="0"/>
              <a:t>BULK OU DOUGH MOLDING COMPOUND – BMC, DMC)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442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COM PRÉ-FORMADOS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074" name="Imagem 4"/>
          <p:cNvPicPr>
            <a:picLocks noChangeAspect="1" noChangeArrowheads="1"/>
          </p:cNvPicPr>
          <p:nvPr/>
        </p:nvPicPr>
        <p:blipFill>
          <a:blip r:embed="rId2"/>
          <a:srcRect l="37978"/>
          <a:stretch>
            <a:fillRect/>
          </a:stretch>
        </p:blipFill>
        <p:spPr bwMode="auto">
          <a:xfrm>
            <a:off x="1785918" y="1500174"/>
            <a:ext cx="5357850" cy="45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Vantagens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362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</a:t>
            </a:r>
          </a:p>
        </p:txBody>
      </p:sp>
      <p:pic>
        <p:nvPicPr>
          <p:cNvPr id="6" name="Imagem 5" descr="1260A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3978408" cy="2983806"/>
          </a:xfrm>
          <a:prstGeom prst="rect">
            <a:avLst/>
          </a:prstGeom>
        </p:spPr>
      </p:pic>
      <p:pic>
        <p:nvPicPr>
          <p:cNvPr id="8" name="Imagem 7" descr="aaaa-ful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86256"/>
            <a:ext cx="2500330" cy="1875248"/>
          </a:xfrm>
          <a:prstGeom prst="rect">
            <a:avLst/>
          </a:prstGeom>
        </p:spPr>
      </p:pic>
      <p:pic>
        <p:nvPicPr>
          <p:cNvPr id="9" name="Imagem 8" descr="12837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00108"/>
            <a:ext cx="4143372" cy="3107529"/>
          </a:xfrm>
          <a:prstGeom prst="rect">
            <a:avLst/>
          </a:prstGeom>
        </p:spPr>
      </p:pic>
      <p:pic>
        <p:nvPicPr>
          <p:cNvPr id="7" name="Imagem 6" descr="1260A2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86190"/>
            <a:ext cx="3883157" cy="29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Processo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362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</a:t>
            </a:r>
          </a:p>
        </p:txBody>
      </p:sp>
      <p:pic>
        <p:nvPicPr>
          <p:cNvPr id="10" name="Imagem 9" descr="Mol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4377183" cy="3290134"/>
          </a:xfrm>
          <a:prstGeom prst="rect">
            <a:avLst/>
          </a:prstGeom>
        </p:spPr>
      </p:pic>
      <p:pic>
        <p:nvPicPr>
          <p:cNvPr id="11" name="Imagem 10" descr="casc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643314"/>
            <a:ext cx="3634740" cy="265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Etapas – Criação/Preparação do molde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362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</a:t>
            </a:r>
          </a:p>
        </p:txBody>
      </p:sp>
      <p:pic>
        <p:nvPicPr>
          <p:cNvPr id="7" name="Imagem 6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142984"/>
            <a:ext cx="2157984" cy="2651760"/>
          </a:xfrm>
          <a:prstGeom prst="rect">
            <a:avLst/>
          </a:prstGeom>
        </p:spPr>
      </p:pic>
      <p:pic>
        <p:nvPicPr>
          <p:cNvPr id="8" name="Imagem 7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071546"/>
            <a:ext cx="2130552" cy="2679192"/>
          </a:xfrm>
          <a:prstGeom prst="rect">
            <a:avLst/>
          </a:prstGeom>
        </p:spPr>
      </p:pic>
      <p:pic>
        <p:nvPicPr>
          <p:cNvPr id="9" name="Imagem 8" descr="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857628"/>
            <a:ext cx="2167128" cy="2688336"/>
          </a:xfrm>
          <a:prstGeom prst="rect">
            <a:avLst/>
          </a:prstGeom>
        </p:spPr>
      </p:pic>
      <p:pic>
        <p:nvPicPr>
          <p:cNvPr id="13" name="Imagem 12" descr="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857628"/>
            <a:ext cx="2167128" cy="1307592"/>
          </a:xfrm>
          <a:prstGeom prst="rect">
            <a:avLst/>
          </a:prstGeom>
        </p:spPr>
      </p:pic>
      <p:pic>
        <p:nvPicPr>
          <p:cNvPr id="14" name="Imagem 13" descr="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5286388"/>
            <a:ext cx="2112264" cy="130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Etapas – Laminação do modelo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362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</a:t>
            </a:r>
          </a:p>
        </p:txBody>
      </p:sp>
      <p:pic>
        <p:nvPicPr>
          <p:cNvPr id="10" name="Imagem 9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28802"/>
            <a:ext cx="2157984" cy="2651760"/>
          </a:xfrm>
          <a:prstGeom prst="rect">
            <a:avLst/>
          </a:prstGeom>
        </p:spPr>
      </p:pic>
      <p:pic>
        <p:nvPicPr>
          <p:cNvPr id="11" name="Imagem 10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285860"/>
            <a:ext cx="2148840" cy="4059936"/>
          </a:xfrm>
          <a:prstGeom prst="rect">
            <a:avLst/>
          </a:prstGeom>
        </p:spPr>
      </p:pic>
      <p:pic>
        <p:nvPicPr>
          <p:cNvPr id="12" name="Imagem 11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285860"/>
            <a:ext cx="2176272" cy="406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Etapas – Laminação do modelo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142852"/>
            <a:ext cx="362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PROCESSO DE LAMINAÇÃO</a:t>
            </a:r>
          </a:p>
        </p:txBody>
      </p:sp>
      <p:pic>
        <p:nvPicPr>
          <p:cNvPr id="7" name="Imagem 6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736"/>
            <a:ext cx="2139696" cy="4059936"/>
          </a:xfrm>
          <a:prstGeom prst="rect">
            <a:avLst/>
          </a:prstGeom>
        </p:spPr>
      </p:pic>
      <p:pic>
        <p:nvPicPr>
          <p:cNvPr id="8" name="Imagem 7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786058"/>
            <a:ext cx="2157984" cy="1271016"/>
          </a:xfrm>
          <a:prstGeom prst="rect">
            <a:avLst/>
          </a:prstGeom>
        </p:spPr>
      </p:pic>
      <p:pic>
        <p:nvPicPr>
          <p:cNvPr id="9" name="Imagem 8" descr="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736"/>
            <a:ext cx="2167128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276</Words>
  <Application>Microsoft Office PowerPoint</Application>
  <PresentationFormat>Apresentação na tela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LAMINAÇÃO DE COMPÓSITOS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Enga. Miriam Kozemjakin da Silva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Miriam Kozemjakin da Silva</dc:creator>
  <cp:lastModifiedBy>Luiz Fernando Mazzetto</cp:lastModifiedBy>
  <cp:revision>22</cp:revision>
  <dcterms:created xsi:type="dcterms:W3CDTF">2009-06-08T13:55:13Z</dcterms:created>
  <dcterms:modified xsi:type="dcterms:W3CDTF">2009-06-11T22:13:47Z</dcterms:modified>
</cp:coreProperties>
</file>