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9" autoAdjust="0"/>
    <p:restoredTop sz="94647" autoAdjust="0"/>
  </p:normalViewPr>
  <p:slideViewPr>
    <p:cSldViewPr>
      <p:cViewPr varScale="1">
        <p:scale>
          <a:sx n="74" d="100"/>
          <a:sy n="74" d="100"/>
        </p:scale>
        <p:origin x="16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A32A2-6983-456A-8240-78FA2D3109A6}" type="datetimeFigureOut">
              <a:rPr lang="pt-BR" smtClean="0"/>
              <a:pPr/>
              <a:t>01/06/2014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FA171-4DE6-4668-A3E7-C891E475849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59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8ECB81F-C138-4502-BADF-AF97F1270E72}" type="datetimeFigureOut">
              <a:rPr lang="pt-BR" smtClean="0"/>
              <a:pPr/>
              <a:t>01/06/2014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12601C-0F3D-42E1-AA66-F153B9093A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52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2601C-0F3D-42E1-AA66-F153B9093A2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61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4CA25-9DCA-40A1-8423-7C9E843F3A49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670CE-2F23-4BEC-ABE9-FC1E4257A4DB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C3D3F-F119-47BE-8D9A-96F653C377CD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917D0-0FC5-4B6F-9270-3F31524ADC8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324B4-BBB2-4902-8E9B-AB3394016645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875AD-140A-47A1-BEF6-E8B029662EE7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6C47F-604A-427A-9FF6-F18F0449E3D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BF4E6-C75D-46C2-8517-320072B545A0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EC69D-B7F3-4A0A-8481-44F59FA22AD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78DD6-6A9F-42DF-93BD-B97DB699E53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FCFCD-E01F-4023-843F-90AEE45FD2E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097CC5-ED3B-4971-A9E1-0BAEB9D7E1B5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55071" y="2561539"/>
            <a:ext cx="8572560" cy="39290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83568" y="4835155"/>
            <a:ext cx="7720503" cy="46605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pt-BR" sz="2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Grupo de Energia e Ciências </a:t>
            </a:r>
            <a:r>
              <a:rPr lang="pt-BR" sz="2600" b="1" dirty="0" smtClean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Térmicas da UFPR</a:t>
            </a:r>
            <a:endParaRPr lang="pt-BR" sz="2600" b="1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0"/>
            <a:ext cx="8715437" cy="252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tângulo 23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Picture 9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5445125"/>
            <a:ext cx="1727200" cy="1152525"/>
          </a:xfrm>
          <a:prstGeom prst="rect">
            <a:avLst/>
          </a:prstGeom>
          <a:noFill/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9707" y="41259"/>
            <a:ext cx="1512887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 descr="nilk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5445125"/>
            <a:ext cx="1879600" cy="115252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42844" y="5597720"/>
          <a:ext cx="1571636" cy="865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2" name="Picture" r:id="rId7" imgW="1231392" imgH="673608" progId="Word.Picture.8">
                  <p:embed/>
                </p:oleObj>
              </mc:Choice>
              <mc:Fallback>
                <p:oleObj name="Picture" r:id="rId7" imgW="1231392" imgH="673608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5597720"/>
                        <a:ext cx="1571636" cy="8650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2637493"/>
            <a:ext cx="77768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Aula </a:t>
            </a:r>
            <a:r>
              <a:rPr kumimoji="0" lang="pt-BR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Nr</a:t>
            </a:r>
            <a:r>
              <a:rPr kumimoji="0" lang="pt-B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endParaRPr kumimoji="0" lang="pt-BR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Termoeconomia</a:t>
            </a:r>
            <a:r>
              <a:rPr kumimoji="0" lang="pt-B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 otimização </a:t>
            </a:r>
            <a:r>
              <a:rPr kumimoji="0" lang="pt-BR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termoeconômica</a:t>
            </a:r>
            <a:endParaRPr kumimoji="0" lang="pt-BR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b="1" u="sng" dirty="0" smtClean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pt-BR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Prof. José V. C. Vargas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5568652"/>
            <a:ext cx="2190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96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39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08304" y="0"/>
            <a:ext cx="1080120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49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4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85"/>
            <a:ext cx="9144000" cy="684951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0"/>
            <a:ext cx="918051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68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8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36296" y="0"/>
            <a:ext cx="1224136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4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23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36296" y="0"/>
            <a:ext cx="1368152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4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68439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</TotalTime>
  <Words>24</Words>
  <Application>Microsoft Office PowerPoint</Application>
  <PresentationFormat>On-screen Show (4:3)</PresentationFormat>
  <Paragraphs>6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Design padrão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DEMEC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andrebmariano</dc:creator>
  <cp:lastModifiedBy>Jose</cp:lastModifiedBy>
  <cp:revision>337</cp:revision>
  <dcterms:created xsi:type="dcterms:W3CDTF">2008-07-22T17:18:50Z</dcterms:created>
  <dcterms:modified xsi:type="dcterms:W3CDTF">2014-06-01T17:23:32Z</dcterms:modified>
</cp:coreProperties>
</file>