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</a:t>
            </a:r>
            <a:r>
              <a:rPr lang="pt-BR" sz="2600" b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Térmicas da UFPR</a:t>
            </a:r>
            <a:endParaRPr lang="pt-BR" sz="2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Picture" r:id="rId7" imgW="1231392" imgH="673608" progId="Word.Picture.8">
                  <p:embed/>
                </p:oleObj>
              </mc:Choice>
              <mc:Fallback>
                <p:oleObj name="Picture" r:id="rId7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85293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Prática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Reação de Decomposição do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Acetaldeído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13" y="-31363"/>
            <a:ext cx="9144000" cy="68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25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</cp:lastModifiedBy>
  <cp:revision>283</cp:revision>
  <dcterms:created xsi:type="dcterms:W3CDTF">2008-07-22T17:18:50Z</dcterms:created>
  <dcterms:modified xsi:type="dcterms:W3CDTF">2014-05-06T00:07:49Z</dcterms:modified>
</cp:coreProperties>
</file>