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9" autoAdjust="0"/>
    <p:restoredTop sz="94647" autoAdjust="0"/>
  </p:normalViewPr>
  <p:slideViewPr>
    <p:cSldViewPr>
      <p:cViewPr varScale="1">
        <p:scale>
          <a:sx n="74" d="100"/>
          <a:sy n="74" d="100"/>
        </p:scale>
        <p:origin x="164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32A2-6983-456A-8240-78FA2D3109A6}" type="datetimeFigureOut">
              <a:rPr lang="pt-BR" smtClean="0"/>
              <a:pPr/>
              <a:t>10/05/2014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A171-4DE6-4668-A3E7-C891E475849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5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8ECB81F-C138-4502-BADF-AF97F1270E72}" type="datetimeFigureOut">
              <a:rPr lang="pt-BR" smtClean="0"/>
              <a:pPr/>
              <a:t>10/05/2014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12601C-0F3D-42E1-AA66-F153B9093A2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52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4CA25-9DCA-40A1-8423-7C9E843F3A4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70CE-2F23-4BEC-ABE9-FC1E4257A4D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3D3F-F119-47BE-8D9A-96F653C377C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917D0-0FC5-4B6F-9270-3F31524ADC8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324B4-BBB2-4902-8E9B-AB339401664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875AD-140A-47A1-BEF6-E8B029662EE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6C47F-604A-427A-9FF6-F18F0449E3D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BF4E6-C75D-46C2-8517-320072B545A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C69D-B7F3-4A0A-8481-44F59FA22AD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78DD6-6A9F-42DF-93BD-B97DB699E53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FCFCD-E01F-4023-843F-90AEE45FD2E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097CC5-ED3B-4971-A9E1-0BAEB9D7E1B5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55071" y="2561539"/>
            <a:ext cx="8572560" cy="392909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83568" y="4835155"/>
            <a:ext cx="7720503" cy="466053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r>
              <a:rPr lang="pt-BR" sz="26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</a:rPr>
              <a:t>Grupo de Energia e Ciências </a:t>
            </a:r>
            <a:r>
              <a:rPr lang="pt-BR" sz="2600" b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</a:rPr>
              <a:t>Térmicas da UFPR</a:t>
            </a:r>
            <a:endParaRPr lang="pt-BR" sz="2600" b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</a:endParaRP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0"/>
            <a:ext cx="8715437" cy="252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tângulo 23"/>
          <p:cNvSpPr/>
          <p:nvPr/>
        </p:nvSpPr>
        <p:spPr>
          <a:xfrm>
            <a:off x="0" y="5286388"/>
            <a:ext cx="9144000" cy="1571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Picture 9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5445125"/>
            <a:ext cx="1727200" cy="1152525"/>
          </a:xfrm>
          <a:prstGeom prst="rect">
            <a:avLst/>
          </a:prstGeom>
          <a:noFill/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9707" y="41259"/>
            <a:ext cx="151288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nilko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950" y="5445125"/>
            <a:ext cx="1879600" cy="115252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142844" y="5597720"/>
          <a:ext cx="1571636" cy="865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Picture" r:id="rId7" imgW="1231392" imgH="673608" progId="Word.Picture.8">
                  <p:embed/>
                </p:oleObj>
              </mc:Choice>
              <mc:Fallback>
                <p:oleObj name="Picture" r:id="rId7" imgW="1231392" imgH="673608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5597720"/>
                        <a:ext cx="1571636" cy="865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2852936"/>
            <a:ext cx="77768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Aula Prática </a:t>
            </a:r>
            <a:r>
              <a:rPr kumimoji="0" lang="pt-BR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Nr</a:t>
            </a: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BR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Reação de Decomposição do </a:t>
            </a:r>
            <a:r>
              <a:rPr kumimoji="0" lang="pt-BR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Acetaldeído</a:t>
            </a:r>
            <a:endParaRPr kumimoji="0" lang="pt-BR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u="sng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Prof. José V. C. Vargas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9952" y="5568652"/>
            <a:ext cx="21907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25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Design padrão</vt:lpstr>
      <vt:lpstr>Picture</vt:lpstr>
      <vt:lpstr>PowerPoint Presentation</vt:lpstr>
      <vt:lpstr>PowerPoint Presentation</vt:lpstr>
      <vt:lpstr>PowerPoint Presentation</vt:lpstr>
    </vt:vector>
  </TitlesOfParts>
  <Company>DEMEC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andrebmariano</dc:creator>
  <cp:lastModifiedBy>Jose</cp:lastModifiedBy>
  <cp:revision>286</cp:revision>
  <dcterms:created xsi:type="dcterms:W3CDTF">2008-07-22T17:18:50Z</dcterms:created>
  <dcterms:modified xsi:type="dcterms:W3CDTF">2014-05-10T20:16:32Z</dcterms:modified>
</cp:coreProperties>
</file>