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7315200" cy="96012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79" autoAdjust="0"/>
    <p:restoredTop sz="94647" autoAdjust="0"/>
  </p:normalViewPr>
  <p:slideViewPr>
    <p:cSldViewPr>
      <p:cViewPr varScale="1">
        <p:scale>
          <a:sx n="90" d="100"/>
          <a:sy n="90" d="100"/>
        </p:scale>
        <p:origin x="18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A32A2-6983-456A-8240-78FA2D3109A6}" type="datetimeFigureOut">
              <a:rPr lang="pt-BR" smtClean="0"/>
              <a:pPr/>
              <a:t>12/05/2021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FA171-4DE6-4668-A3E7-C891E475849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59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8ECB81F-C138-4502-BADF-AF97F1270E72}" type="datetimeFigureOut">
              <a:rPr lang="pt-BR" smtClean="0"/>
              <a:pPr/>
              <a:t>12/05/2021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112601C-0F3D-42E1-AA66-F153B9093A2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52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2601C-0F3D-42E1-AA66-F153B9093A22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61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4CA25-9DCA-40A1-8423-7C9E843F3A49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670CE-2F23-4BEC-ABE9-FC1E4257A4DB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C3D3F-F119-47BE-8D9A-96F653C377CD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917D0-0FC5-4B6F-9270-3F31524ADC8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324B4-BBB2-4902-8E9B-AB3394016645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875AD-140A-47A1-BEF6-E8B029662EE7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6C47F-604A-427A-9FF6-F18F0449E3D2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BF4E6-C75D-46C2-8517-320072B545A0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EC69D-B7F3-4A0A-8481-44F59FA22AD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78DD6-6A9F-42DF-93BD-B97DB699E532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FCFCD-E01F-4023-843F-90AEE45FD2E6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097CC5-ED3B-4971-A9E1-0BAEB9D7E1B5}" type="slidenum">
              <a:rPr lang="pt-BR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3.emf"/><Relationship Id="rId7" Type="http://schemas.openxmlformats.org/officeDocument/2006/relationships/oleObject" Target="../embeddings/oleObject4.bin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image" Target="../media/image60.emf"/><Relationship Id="rId7" Type="http://schemas.openxmlformats.org/officeDocument/2006/relationships/image" Target="../media/image64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emf"/><Relationship Id="rId5" Type="http://schemas.openxmlformats.org/officeDocument/2006/relationships/image" Target="../media/image62.png"/><Relationship Id="rId4" Type="http://schemas.openxmlformats.org/officeDocument/2006/relationships/image" Target="../media/image61.emf"/><Relationship Id="rId9" Type="http://schemas.openxmlformats.org/officeDocument/2006/relationships/image" Target="../media/image6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7" Type="http://schemas.openxmlformats.org/officeDocument/2006/relationships/image" Target="../media/image81.w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255071" y="2561539"/>
            <a:ext cx="8572560" cy="392909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683568" y="4835155"/>
            <a:ext cx="7720503" cy="466053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r>
              <a:rPr lang="pt-BR" sz="2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</a:rPr>
              <a:t>Grupo de Energia e Ciências Térmicas da UFPR</a:t>
            </a: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0"/>
            <a:ext cx="8715437" cy="252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tângulo 23"/>
          <p:cNvSpPr/>
          <p:nvPr/>
        </p:nvSpPr>
        <p:spPr>
          <a:xfrm>
            <a:off x="0" y="5286388"/>
            <a:ext cx="9144000" cy="1571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Picture 9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5445125"/>
            <a:ext cx="1727200" cy="1152525"/>
          </a:xfrm>
          <a:prstGeom prst="rect">
            <a:avLst/>
          </a:prstGeom>
          <a:noFill/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9707" y="41259"/>
            <a:ext cx="1512887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1" descr="nilko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5445125"/>
            <a:ext cx="1879600" cy="115252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142844" y="5597720"/>
          <a:ext cx="1571636" cy="865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6" imgW="1231392" imgH="673608" progId="Word.Picture.8">
                  <p:embed/>
                </p:oleObj>
              </mc:Choice>
              <mc:Fallback>
                <p:oleObj name="Picture" r:id="rId6" imgW="1231392" imgH="673608" progId="Word.Pictur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5597720"/>
                        <a:ext cx="1571636" cy="8650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560" y="2852936"/>
            <a:ext cx="77768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Aulas </a:t>
            </a:r>
            <a:r>
              <a:rPr kumimoji="0" lang="pt-BR" sz="28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Nr</a:t>
            </a:r>
            <a:r>
              <a:rPr lang="pt-BR" sz="2800" b="1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 1 e 2</a:t>
            </a:r>
            <a:endParaRPr kumimoji="0" lang="pt-BR" sz="28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Análise Real e </a:t>
            </a:r>
            <a:r>
              <a:rPr kumimoji="0" lang="pt-BR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Aritmética Computacional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800" b="1" u="sng" dirty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pt-BR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Prof. José V. C. Vargas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5568652"/>
            <a:ext cx="21907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4678966" cy="504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507" y="954679"/>
            <a:ext cx="9053003" cy="590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18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32656"/>
            <a:ext cx="5225327" cy="720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7" y="1052736"/>
            <a:ext cx="8774572" cy="13681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04" y="2924944"/>
            <a:ext cx="8473315" cy="6721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240172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ou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604" y="3612630"/>
            <a:ext cx="8766537" cy="27686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3936" y="6135246"/>
            <a:ext cx="2151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E, para x = x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399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188640"/>
            <a:ext cx="2880320" cy="22968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3" y="2485801"/>
            <a:ext cx="9073007" cy="8488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6" y="3452945"/>
            <a:ext cx="9065394" cy="649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6" y="4221088"/>
            <a:ext cx="9097974" cy="261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85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4581128"/>
            <a:ext cx="6240806" cy="18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27" y="-27384"/>
            <a:ext cx="9091687" cy="38024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6" y="3747308"/>
            <a:ext cx="4152240" cy="545788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770087"/>
              </p:ext>
            </p:extLst>
          </p:nvPr>
        </p:nvGraphicFramePr>
        <p:xfrm>
          <a:off x="4209959" y="3747308"/>
          <a:ext cx="3099792" cy="516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71600" imgH="228600" progId="Equation.3">
                  <p:embed/>
                </p:oleObj>
              </mc:Choice>
              <mc:Fallback>
                <p:oleObj name="Equation" r:id="rId5" imgW="1371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09959" y="3747308"/>
                        <a:ext cx="3099792" cy="516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1872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5326668" cy="504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221088"/>
            <a:ext cx="8354527" cy="2160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1" y="620688"/>
            <a:ext cx="5937681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50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7198"/>
            <a:ext cx="8064896" cy="48518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37" y="4879042"/>
            <a:ext cx="8102143" cy="197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17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4624"/>
            <a:ext cx="8647797" cy="40324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86" y="4061579"/>
            <a:ext cx="8953314" cy="27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20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" y="1"/>
            <a:ext cx="9136386" cy="30689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8" y="3124536"/>
            <a:ext cx="7643923" cy="432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2" y="3501008"/>
            <a:ext cx="9098318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88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16632"/>
            <a:ext cx="5599569" cy="432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91" y="620688"/>
            <a:ext cx="8830342" cy="1944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34739"/>
            <a:ext cx="9144000" cy="419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45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4624"/>
            <a:ext cx="5288850" cy="504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680"/>
            <a:ext cx="9144000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59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428604"/>
            <a:ext cx="4098943" cy="37695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0" y="129581"/>
            <a:ext cx="4098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REVISÃO DE MATEMÁTICA (ANÁLISE REAL)</a:t>
            </a:r>
          </a:p>
        </p:txBody>
      </p:sp>
      <p:pic>
        <p:nvPicPr>
          <p:cNvPr id="4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8987" y="0"/>
            <a:ext cx="2465013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19" y="1117764"/>
            <a:ext cx="8744057" cy="526356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21"/>
            <a:ext cx="9144000" cy="678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31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1" y="0"/>
            <a:ext cx="9121159" cy="35644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1" y="3564469"/>
            <a:ext cx="9121159" cy="6604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21088"/>
            <a:ext cx="9144000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40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9" y="0"/>
            <a:ext cx="9038264" cy="3789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8064" y="10527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61048"/>
            <a:ext cx="6596206" cy="504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55" y="4364880"/>
            <a:ext cx="5376515" cy="559965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D5BCEBB-D681-4397-A145-BD480397EA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419002"/>
              </p:ext>
            </p:extLst>
          </p:nvPr>
        </p:nvGraphicFramePr>
        <p:xfrm>
          <a:off x="1810077" y="5101281"/>
          <a:ext cx="4666118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14500" imgH="228600" progId="Equation.DSMT4">
                  <p:embed/>
                </p:oleObj>
              </mc:Choice>
              <mc:Fallback>
                <p:oleObj name="Equation" r:id="rId5" imgW="17145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0077" y="5101281"/>
                        <a:ext cx="4666118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96A5D40-E4FD-4966-BA6F-0FC02F4AAE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462169"/>
              </p:ext>
            </p:extLst>
          </p:nvPr>
        </p:nvGraphicFramePr>
        <p:xfrm>
          <a:off x="1800473" y="5805264"/>
          <a:ext cx="4795733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65300" imgH="241300" progId="Equation.DSMT4">
                  <p:embed/>
                </p:oleObj>
              </mc:Choice>
              <mc:Fallback>
                <p:oleObj name="Equation" r:id="rId7" imgW="17653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473" y="5805264"/>
                        <a:ext cx="4795733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9508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636626" cy="2664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4944"/>
            <a:ext cx="9144000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03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20688"/>
            <a:ext cx="5218696" cy="18722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9792" y="116632"/>
            <a:ext cx="3309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COMPUTADOR HIPOTÉTICO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629060"/>
            <a:ext cx="2232248" cy="4524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2542424"/>
            <a:ext cx="944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Para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508" y="2604514"/>
            <a:ext cx="3914697" cy="5364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104" y="3236145"/>
            <a:ext cx="1533056" cy="4547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0988" y="3199801"/>
            <a:ext cx="2571159" cy="527407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2385643" y="32425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104" y="3845476"/>
            <a:ext cx="1601533" cy="5765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9952" y="3940729"/>
            <a:ext cx="4774873" cy="48129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23987" y="3872142"/>
            <a:ext cx="1744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e inteiros:</a:t>
            </a:r>
            <a:endParaRPr lang="en-US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606903"/>
            <a:ext cx="9077519" cy="220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00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16632"/>
            <a:ext cx="7458847" cy="1296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1" y="1628800"/>
            <a:ext cx="3082057" cy="7200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9912" y="168065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ou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300" y="1628800"/>
            <a:ext cx="4257691" cy="637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72" y="2486644"/>
            <a:ext cx="8932255" cy="437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33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632"/>
            <a:ext cx="8820757" cy="17281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988840"/>
            <a:ext cx="8964773" cy="27634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869160"/>
            <a:ext cx="8964773" cy="196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41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632"/>
            <a:ext cx="8793320" cy="30963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83DA1F6-2518-4776-AF9B-C4C1B861E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0" y="3198419"/>
            <a:ext cx="8877300" cy="365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01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8" y="-1"/>
            <a:ext cx="9120022" cy="613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82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88640"/>
            <a:ext cx="7181969" cy="432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6200"/>
            <a:ext cx="8734571" cy="25609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3429000"/>
            <a:ext cx="5694308" cy="1080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544" y="4691013"/>
            <a:ext cx="9005485" cy="20162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9672" y="3356992"/>
            <a:ext cx="5838324" cy="11521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57381"/>
              </p:ext>
            </p:extLst>
          </p:nvPr>
        </p:nvGraphicFramePr>
        <p:xfrm>
          <a:off x="2236865" y="3412674"/>
          <a:ext cx="5221131" cy="974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05100" imgH="508000" progId="Equation.DSMT4">
                  <p:embed/>
                </p:oleObj>
              </mc:Choice>
              <mc:Fallback>
                <p:oleObj name="Equation" r:id="rId6" imgW="2705100" imgH="508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6865" y="3412674"/>
                        <a:ext cx="5221131" cy="9743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8956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20688"/>
            <a:ext cx="8895278" cy="36724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893" y="4437112"/>
            <a:ext cx="3752284" cy="1656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4206279"/>
            <a:ext cx="3451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EXEMPLO – Normas-p: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6119357"/>
            <a:ext cx="4899194" cy="55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82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3"/>
            <a:ext cx="8834051" cy="23042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420889"/>
            <a:ext cx="8834051" cy="44371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76056" y="4293096"/>
            <a:ext cx="360040" cy="36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63737" y="43491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59812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68"/>
            <a:ext cx="9144000" cy="681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04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74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4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18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37"/>
            <a:ext cx="9144000" cy="680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05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9546"/>
            <a:ext cx="8195562" cy="4360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38" y="4390140"/>
            <a:ext cx="7754170" cy="249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90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051720" y="1772816"/>
            <a:ext cx="0" cy="36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627784" y="1772816"/>
            <a:ext cx="0" cy="36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60380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2607</TotalTime>
  <Words>54</Words>
  <Application>Microsoft Office PowerPoint</Application>
  <PresentationFormat>On-screen Show (4:3)</PresentationFormat>
  <Paragraphs>16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cafeta</vt:lpstr>
      <vt:lpstr>Calibri</vt:lpstr>
      <vt:lpstr>Times New Roman</vt:lpstr>
      <vt:lpstr>Design padrão</vt:lpstr>
      <vt:lpstr>Picture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DEMEC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andrebmariano</dc:creator>
  <cp:lastModifiedBy>Jose Vargas</cp:lastModifiedBy>
  <cp:revision>334</cp:revision>
  <dcterms:created xsi:type="dcterms:W3CDTF">2008-07-22T17:18:50Z</dcterms:created>
  <dcterms:modified xsi:type="dcterms:W3CDTF">2021-05-13T02:14:19Z</dcterms:modified>
</cp:coreProperties>
</file>