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15/07/2021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15/07/2021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124" y="5495931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31392" imgH="673608" progId="Word.Picture.8">
                  <p:embed/>
                </p:oleObj>
              </mc:Choice>
              <mc:Fallback>
                <p:oleObj name="Picture" r:id="rId5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63749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endParaRPr kumimoji="0" lang="pt-B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Sistemas de Equações Diferenciais Ordinárias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Cap. 7 do Livro Texto</a:t>
            </a: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8968" y="5568950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4E076-85E9-4022-ADB6-3D446D5A0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280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3B3C8-0873-44A2-9AB0-69EA4407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548680"/>
            <a:ext cx="882967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658C6E-B7E7-4589-AF35-E53AD077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471487"/>
            <a:ext cx="86010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9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BE438-919F-4CD0-B1E5-0F1A8234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51" y="0"/>
            <a:ext cx="6146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260FB-845C-415E-AC5C-9A558E16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500187"/>
            <a:ext cx="67722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20DCA-A2DC-4034-8113-420433A8E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59" y="0"/>
            <a:ext cx="8005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CE4FB-75EE-4BB0-9FF8-FB431E02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414337"/>
            <a:ext cx="61626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AB6E1-D90A-44DC-84E0-EC9B92EF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271462"/>
            <a:ext cx="70770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66B7D-1819-483D-B1B0-F8BBA96E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60648"/>
            <a:ext cx="8705850" cy="62646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2B4613-9CAE-4442-919D-3FA96412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42887"/>
            <a:ext cx="88011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98C4D-A28C-45A1-959A-A8FF4783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64765"/>
            <a:ext cx="9001125" cy="66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FA66B-F141-4EEB-8579-9DA9B518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72680-86F6-44E0-AE22-55D7D7C2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712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EDE9C-56E9-47D6-AA51-640E5911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332656"/>
            <a:ext cx="8677275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D2D53-EDF2-44A6-99D1-23D9EA482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32656"/>
            <a:ext cx="8715375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7C0A6-C5C5-4632-82BF-761EEF485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60648"/>
            <a:ext cx="894397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38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30</Words>
  <Application>Microsoft Office PowerPoint</Application>
  <PresentationFormat>On-screen Show (4:3)</PresentationFormat>
  <Paragraphs>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394</cp:revision>
  <dcterms:created xsi:type="dcterms:W3CDTF">2008-07-22T17:18:50Z</dcterms:created>
  <dcterms:modified xsi:type="dcterms:W3CDTF">2021-07-15T16:35:36Z</dcterms:modified>
</cp:coreProperties>
</file>