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59" r:id="rId3"/>
    <p:sldId id="275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7315200" cy="96012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47" autoAdjust="0"/>
  </p:normalViewPr>
  <p:slideViewPr>
    <p:cSldViewPr>
      <p:cViewPr varScale="1">
        <p:scale>
          <a:sx n="90" d="100"/>
          <a:sy n="90" d="100"/>
        </p:scale>
        <p:origin x="18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A32A2-6983-456A-8240-78FA2D3109A6}" type="datetimeFigureOut">
              <a:rPr lang="pt-BR" smtClean="0"/>
              <a:pPr/>
              <a:t>29/07/2021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FA171-4DE6-4668-A3E7-C891E4758495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59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8ECB81F-C138-4502-BADF-AF97F1270E72}" type="datetimeFigureOut">
              <a:rPr lang="pt-BR" smtClean="0"/>
              <a:pPr/>
              <a:t>29/07/2021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12601C-0F3D-42E1-AA66-F153B9093A22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452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2601C-0F3D-42E1-AA66-F153B9093A22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611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4CA25-9DCA-40A1-8423-7C9E843F3A49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670CE-2F23-4BEC-ABE9-FC1E4257A4DB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C3D3F-F119-47BE-8D9A-96F653C377CD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917D0-0FC5-4B6F-9270-3F31524ADC8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324B4-BBB2-4902-8E9B-AB3394016645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875AD-140A-47A1-BEF6-E8B029662EE7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6C47F-604A-427A-9FF6-F18F0449E3D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BF4E6-C75D-46C2-8517-320072B545A0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C69D-B7F3-4A0A-8481-44F59FA22ADF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78DD6-6A9F-42DF-93BD-B97DB699E532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FCFCD-E01F-4023-843F-90AEE45FD2E6}" type="slidenum">
              <a:rPr lang="pt-BR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097CC5-ED3B-4971-A9E1-0BAEB9D7E1B5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de cantos arredondados 6"/>
          <p:cNvSpPr/>
          <p:nvPr/>
        </p:nvSpPr>
        <p:spPr>
          <a:xfrm>
            <a:off x="255071" y="2561539"/>
            <a:ext cx="8572560" cy="39290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683568" y="4835155"/>
            <a:ext cx="7720503" cy="466053"/>
          </a:xfrm>
          <a:prstGeom prst="rect">
            <a:avLst/>
          </a:prstGeom>
        </p:spPr>
        <p:txBody>
          <a:bodyPr wrap="none" lIns="65306" tIns="32653" rIns="65306" bIns="32653">
            <a:spAutoFit/>
          </a:bodyPr>
          <a:lstStyle/>
          <a:p>
            <a:r>
              <a:rPr lang="pt-BR" sz="2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</a:rPr>
              <a:t>Grupo de Energia e Ciências Térmicas da UFPR</a:t>
            </a: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0"/>
            <a:ext cx="8715437" cy="252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tângulo 23"/>
          <p:cNvSpPr/>
          <p:nvPr/>
        </p:nvSpPr>
        <p:spPr>
          <a:xfrm>
            <a:off x="0" y="5286388"/>
            <a:ext cx="9144000" cy="1571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Picture 9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445125"/>
            <a:ext cx="1727200" cy="1152525"/>
          </a:xfrm>
          <a:prstGeom prst="rect">
            <a:avLst/>
          </a:prstGeom>
          <a:noFill/>
        </p:spPr>
      </p:pic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9707" y="41259"/>
            <a:ext cx="1512887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1" descr="nilko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5445125"/>
            <a:ext cx="1879600" cy="11525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142844" y="5597720"/>
          <a:ext cx="1571636" cy="865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1231392" imgH="673608" progId="Word.Picture.8">
                  <p:embed/>
                </p:oleObj>
              </mc:Choice>
              <mc:Fallback>
                <p:oleObj name="Picture" r:id="rId6" imgW="1231392" imgH="673608" progId="Word.Picture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44" y="5597720"/>
                        <a:ext cx="1571636" cy="8650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1560" y="2852936"/>
            <a:ext cx="77768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Aula </a:t>
            </a:r>
            <a:r>
              <a:rPr kumimoji="0" lang="pt-BR" sz="28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Nr</a:t>
            </a: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Interpolação Polinomial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800" b="1" u="sng" dirty="0">
              <a:latin typeface="Arial" pitchFamily="34" charset="0"/>
              <a:cs typeface="Arial" pitchFamily="34" charset="0"/>
            </a:endParaRPr>
          </a:p>
          <a:p>
            <a:pPr algn="ctr" eaLnBrk="0" hangingPunct="0"/>
            <a:r>
              <a:rPr lang="pt-BR" sz="28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Prof. José V. C. Vargas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39952" y="5568652"/>
            <a:ext cx="2190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19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" y="34886"/>
            <a:ext cx="9143322" cy="68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7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3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9106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6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" y="0"/>
            <a:ext cx="9013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83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4" y="37762"/>
            <a:ext cx="9082176" cy="682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8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23712"/>
            <a:ext cx="9180512" cy="5969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92696"/>
            <a:ext cx="907976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9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"/>
            <a:ext cx="9036496" cy="68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906761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3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428604"/>
            <a:ext cx="4716016" cy="37695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4238" y="-37594"/>
            <a:ext cx="59446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Capítulo 5 </a:t>
            </a:r>
            <a:r>
              <a:rPr lang="pt-BR" sz="4800" dirty="0">
                <a:effectLst>
                  <a:reflection blurRad="6350" stA="55000" endA="300" endPos="45500" dir="5400000" sy="-100000" algn="bl" rotWithShape="0"/>
                </a:effectLst>
                <a:latin typeface="cafeta" pitchFamily="34" charset="0"/>
              </a:rPr>
              <a:t>– Livro texto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987" y="0"/>
            <a:ext cx="2465013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80728"/>
            <a:ext cx="9105690" cy="587727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E32E82-7352-4AED-97D8-7368F87E5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16" y="1124744"/>
            <a:ext cx="893416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7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-27384"/>
            <a:ext cx="9180512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89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794E47-E4AD-44B9-8EE1-FCE7D8224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5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6" y="-1"/>
            <a:ext cx="911589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8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0" y="0"/>
            <a:ext cx="9118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608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6" y="0"/>
            <a:ext cx="908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4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5704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2747</TotalTime>
  <Words>27</Words>
  <Application>Microsoft Office PowerPoint</Application>
  <PresentationFormat>On-screen Show (4:3)</PresentationFormat>
  <Paragraphs>7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cafeta</vt:lpstr>
      <vt:lpstr>Calibri</vt:lpstr>
      <vt:lpstr>Design padrão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DEMEC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andrebmariano</dc:creator>
  <cp:lastModifiedBy>Jose Vargas</cp:lastModifiedBy>
  <cp:revision>374</cp:revision>
  <dcterms:created xsi:type="dcterms:W3CDTF">2008-07-22T17:18:50Z</dcterms:created>
  <dcterms:modified xsi:type="dcterms:W3CDTF">2021-07-29T18:45:03Z</dcterms:modified>
</cp:coreProperties>
</file>