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7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03/08/2021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03/08/2021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85293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Ajuste de curvas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DCF023F-1D28-4A50-B7FB-4ABA62D6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78A76DF-9692-412E-80E2-910DF626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BF31D0D-4D37-42C2-B86C-0F5E84D2E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32E82-7352-4AED-97D8-7368F87E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" y="1124744"/>
            <a:ext cx="89341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D0A8952-A6A0-4F9F-BE63-2EAC0642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0388368-FB46-4463-B72B-39455CF2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C9A8FD5-300C-4544-A634-9FBFE947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8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A9D277A-A01C-4A78-B4E1-9B0E2B224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71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D04DA97-DDBF-49AF-9827-9C5F0E77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8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1491E62-0C49-4190-87BA-CD12451E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570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23</Words>
  <Application>Microsoft Office PowerPoint</Application>
  <PresentationFormat>On-screen Show (4:3)</PresentationFormat>
  <Paragraphs>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384</cp:revision>
  <dcterms:created xsi:type="dcterms:W3CDTF">2008-07-22T17:18:50Z</dcterms:created>
  <dcterms:modified xsi:type="dcterms:W3CDTF">2021-08-03T16:48:48Z</dcterms:modified>
</cp:coreProperties>
</file>