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1" r:id="rId17"/>
    <p:sldId id="272" r:id="rId18"/>
    <p:sldId id="273" r:id="rId19"/>
    <p:sldId id="274" r:id="rId20"/>
    <p:sldId id="277" r:id="rId21"/>
    <p:sldId id="278" r:id="rId22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22/06/2021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231392" imgH="673608" progId="Word.Picture.8">
                  <p:embed/>
                </p:oleObj>
              </mc:Choice>
              <mc:Fallback>
                <p:oleObj name="Picture" r:id="rId6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637493"/>
            <a:ext cx="77768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Sistemas de Equações Lineares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Métodos Indiretos</a:t>
            </a:r>
            <a:endParaRPr kumimoji="0" lang="pt-BR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362D18-841B-4E6B-A622-570B37BC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260648"/>
            <a:ext cx="862012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7D9020-9067-4F34-8B71-5873DDFB8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5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22BA95-0E60-4700-A944-58DCCCCE8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512E5AE-F520-4422-A58E-9BF5E381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8195" cy="66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1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7212C-FF40-4BEB-80DA-2BF844544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AC70ED-8A35-4D1C-B1AB-B7581846C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178"/>
            <a:ext cx="9144000" cy="61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7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E3B38A-EFFB-4B4A-A6A4-1836B2DE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6632"/>
            <a:ext cx="89916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2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1161FA-3BCF-47E6-9B5F-7F115857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0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BB3914-5072-4C95-8247-8CDDB9C2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93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B11B17-FF0F-48AF-ADE9-782074C38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8604"/>
            <a:ext cx="4121239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3568" y="-37594"/>
            <a:ext cx="2360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MOTIVAÇÃO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12640-EC4F-4FB0-BD0F-2839FC496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728"/>
            <a:ext cx="9144000" cy="57606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0495D-16DF-48E2-944D-033ADF7ED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56895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58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9D262-F3E8-4604-B1D2-0AE840854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5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564904"/>
            <a:ext cx="7267981" cy="3456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24744"/>
            <a:ext cx="6359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200" dirty="0"/>
              <a:t>Métodos diretos</a:t>
            </a:r>
          </a:p>
          <a:p>
            <a:pPr marL="342900" indent="-342900">
              <a:buAutoNum type="arabicPeriod"/>
            </a:pPr>
            <a:r>
              <a:rPr lang="pt-BR" sz="3200" dirty="0"/>
              <a:t>Métodos indiretos (ou iterativos)</a:t>
            </a:r>
            <a:endParaRPr lang="en-US" sz="3200" dirty="0"/>
          </a:p>
        </p:txBody>
      </p:sp>
      <p:sp>
        <p:nvSpPr>
          <p:cNvPr id="4" name="Retângulo 3"/>
          <p:cNvSpPr/>
          <p:nvPr/>
        </p:nvSpPr>
        <p:spPr>
          <a:xfrm>
            <a:off x="0" y="428604"/>
            <a:ext cx="6300192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5"/>
          <p:cNvSpPr txBox="1"/>
          <p:nvPr/>
        </p:nvSpPr>
        <p:spPr>
          <a:xfrm>
            <a:off x="683568" y="-37594"/>
            <a:ext cx="4918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O SISTEMA DE EQUAÇÕES</a:t>
            </a:r>
          </a:p>
        </p:txBody>
      </p:sp>
    </p:spTree>
    <p:extLst>
      <p:ext uri="{BB962C8B-B14F-4D97-AF65-F5344CB8AC3E}">
        <p14:creationId xmlns:p14="http://schemas.microsoft.com/office/powerpoint/2010/main" val="49986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80728"/>
            <a:ext cx="5941782" cy="331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149080"/>
            <a:ext cx="1949028" cy="1099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1" y="5392411"/>
            <a:ext cx="7583829" cy="1060925"/>
          </a:xfrm>
          <a:prstGeom prst="rect">
            <a:avLst/>
          </a:prstGeom>
        </p:spPr>
      </p:pic>
      <p:sp>
        <p:nvSpPr>
          <p:cNvPr id="5" name="Retângulo 3"/>
          <p:cNvSpPr/>
          <p:nvPr/>
        </p:nvSpPr>
        <p:spPr>
          <a:xfrm>
            <a:off x="0" y="428604"/>
            <a:ext cx="6300192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83568" y="-37594"/>
            <a:ext cx="4788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Métodos Indiretos</a:t>
            </a:r>
          </a:p>
        </p:txBody>
      </p:sp>
    </p:spTree>
    <p:extLst>
      <p:ext uri="{BB962C8B-B14F-4D97-AF65-F5344CB8AC3E}">
        <p14:creationId xmlns:p14="http://schemas.microsoft.com/office/powerpoint/2010/main" val="200562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2F1F55-DD6E-4039-BBA3-EDD7D291A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05" y="116632"/>
            <a:ext cx="9144000" cy="2376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2E1B3-0201-45DF-A08C-39CE0F678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896"/>
            <a:ext cx="91440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6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392E17-E5EC-4182-9AD9-570728D9F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476672"/>
            <a:ext cx="8562975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613741-F59D-4048-B5D5-927761930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" y="44624"/>
            <a:ext cx="9077325" cy="2390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365C71-1F1C-4C38-BA8E-2B1A14AE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896"/>
            <a:ext cx="9144000" cy="435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38B846-D3F5-40F5-B2B9-628C052BD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1"/>
            <a:ext cx="9144000" cy="2701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8B4C0C-639E-4D07-A9DB-CE14D1752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937"/>
            <a:ext cx="91440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1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43FD56-80C7-4896-853D-F05D9ECE1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3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7930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40</Words>
  <Application>Microsoft Office PowerPoint</Application>
  <PresentationFormat>On-screen Show (4:3)</PresentationFormat>
  <Paragraphs>12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cafeta</vt:lpstr>
      <vt:lpstr>Calibri</vt:lpstr>
      <vt:lpstr>Design padrão</vt:lpstr>
      <vt:lpstr>Picture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393</cp:revision>
  <dcterms:created xsi:type="dcterms:W3CDTF">2008-07-22T17:18:50Z</dcterms:created>
  <dcterms:modified xsi:type="dcterms:W3CDTF">2021-06-22T18:57:15Z</dcterms:modified>
</cp:coreProperties>
</file>