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6" r:id="rId16"/>
    <p:sldId id="279" r:id="rId17"/>
    <p:sldId id="271" r:id="rId18"/>
    <p:sldId id="272" r:id="rId19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47" autoAdjust="0"/>
  </p:normalViewPr>
  <p:slideViewPr>
    <p:cSldViewPr>
      <p:cViewPr varScale="1">
        <p:scale>
          <a:sx n="90" d="100"/>
          <a:sy n="90" d="100"/>
        </p:scale>
        <p:origin x="18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04/11/2021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04/11/2021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601C-0F3D-42E1-AA66-F153B9093A2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Térmicas da UFPR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5445125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nilk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5445125"/>
            <a:ext cx="1879600" cy="11525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icture" r:id="rId7" imgW="1231392" imgH="673608" progId="Word.Picture.8">
                  <p:embed/>
                </p:oleObj>
              </mc:Choice>
              <mc:Fallback>
                <p:oleObj name="Picture" r:id="rId7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852936"/>
            <a:ext cx="77768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 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Sistemas de Equações Não Lineares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5568652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FD892-7D9D-4F8B-9284-CC99D5FAC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8497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15B4AD-B8B4-4E81-B516-A8A67FA0E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260649"/>
            <a:ext cx="850582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5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2B35E-FEA1-4DAC-9920-5BC70DD8C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78497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8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A23E6-0E8B-449A-A25E-4A29E2F21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19062"/>
            <a:ext cx="846772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1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F6F650-C29D-49DF-AB20-44A92DE8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90512"/>
            <a:ext cx="851535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2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DBEF82-FCF3-486A-A232-EDEEFF4F2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04664"/>
            <a:ext cx="8382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77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49D784-F092-4352-AD7A-7F2D3791D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36" y="692696"/>
            <a:ext cx="867641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6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1B6268-A560-4861-BC95-A510E44DB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764704"/>
            <a:ext cx="839152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2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1E653A-9495-47B5-8AD5-3C71B76CC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7129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0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28604"/>
            <a:ext cx="4121239" cy="3769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83568" y="-37594"/>
            <a:ext cx="2360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MOTIVAÇÃO</a:t>
            </a: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C7DC7A-B687-48B1-B793-8384D406C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80729"/>
            <a:ext cx="8856983" cy="568863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28604"/>
            <a:ext cx="6300192" cy="3769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5"/>
          <p:cNvSpPr txBox="1"/>
          <p:nvPr/>
        </p:nvSpPr>
        <p:spPr>
          <a:xfrm>
            <a:off x="683568" y="-37594"/>
            <a:ext cx="4918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O SISTEMA DE EQUAÇÕES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C6886-3B82-4AE0-8381-ED36AC473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980728"/>
            <a:ext cx="8401050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6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/>
          <p:nvPr/>
        </p:nvSpPr>
        <p:spPr>
          <a:xfrm>
            <a:off x="0" y="428604"/>
            <a:ext cx="6300192" cy="3769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83568" y="-37594"/>
            <a:ext cx="5243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Métodos de solução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CD3865-A72E-4E2B-832B-43C491437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1019174"/>
            <a:ext cx="8524875" cy="550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2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245F3F-8DB7-4E5D-93B7-F95774270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4582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6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C3830-55DC-49DA-ACCA-D8E2604F2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3812"/>
            <a:ext cx="8712968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2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3C2A7-0E62-4A17-8ADF-1FCA5C016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6225"/>
            <a:ext cx="83820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463AB6-1ACE-4394-AE84-35381F0BC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042"/>
            <a:ext cx="8784976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1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50676-AD2F-4378-8FFC-784F73D28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260648"/>
            <a:ext cx="8429625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7930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32</Words>
  <Application>Microsoft Office PowerPoint</Application>
  <PresentationFormat>On-screen Show (4:3)</PresentationFormat>
  <Paragraphs>9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cafeta</vt:lpstr>
      <vt:lpstr>Calibri</vt:lpstr>
      <vt:lpstr>Design padrão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415</cp:revision>
  <dcterms:created xsi:type="dcterms:W3CDTF">2008-07-22T17:18:50Z</dcterms:created>
  <dcterms:modified xsi:type="dcterms:W3CDTF">2021-11-04T18:25:03Z</dcterms:modified>
</cp:coreProperties>
</file>