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90" d="100"/>
          <a:sy n="90" d="100"/>
        </p:scale>
        <p:origin x="18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15/07/2021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15/07/2021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Térmicas da UFPR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124" y="5495931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31392" imgH="673608" progId="Word.Picture.8">
                  <p:embed/>
                </p:oleObj>
              </mc:Choice>
              <mc:Fallback>
                <p:oleObj name="Picture" r:id="rId5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637493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Equações Diferenciais Ordinárias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Cap. 7 do Livro Texto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8968" y="5568950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C4146-4496-4E55-B5FC-51E46152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1" y="0"/>
            <a:ext cx="8277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8FABB4-CA0F-4541-97DE-01849661E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260648"/>
            <a:ext cx="844867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BC3305-A775-48DB-ADF5-9F0BC126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44" y="0"/>
            <a:ext cx="8307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9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94BA86-B96E-44F3-9A6D-756170869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88641"/>
            <a:ext cx="874395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8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035A54-9049-4322-970B-C5944F827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88640"/>
            <a:ext cx="8477250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2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0F7541-C41B-4F8F-9D26-5644DC94C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476672"/>
            <a:ext cx="842962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5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240504-D363-4139-A6DE-819EE4634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9" y="0"/>
            <a:ext cx="8266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1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2D2436-968B-4B9D-A99D-E37E56721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60648"/>
            <a:ext cx="8562975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20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17FBB-827D-42CB-A121-A2207CFF7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61925"/>
            <a:ext cx="878205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88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6EF50D-6F50-4A36-8719-8717BE605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60648"/>
            <a:ext cx="856297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4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71F00-ED3B-4361-BC2C-4B2CB5E30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04EAC-60CD-4A8B-9C2C-3D2923F8C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1" y="0"/>
            <a:ext cx="8539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59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30578-454A-482C-82F7-E020114CB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06" y="0"/>
            <a:ext cx="8371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912FCE-FD93-4088-A37E-F0C514A4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93" y="332656"/>
            <a:ext cx="8542907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8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019305-C125-480B-9E66-B9B6ED34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332656"/>
            <a:ext cx="8467725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0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7EE858-8EC3-49B8-A796-ED6319EEA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404664"/>
            <a:ext cx="8505825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D25C4C-77A7-45E8-B3F7-20A2649FA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38100"/>
            <a:ext cx="83915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1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13DCFD-3415-41B4-B4A6-F200377BC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33" y="0"/>
            <a:ext cx="8629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0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486696-AB7A-46FA-8C4A-6DA8A98A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404664"/>
            <a:ext cx="8372475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9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559EA-39DA-474E-8352-7714BC5BB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020"/>
            <a:ext cx="8429625" cy="5256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55D119-03B3-4015-AE7C-233C7441F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78" y="5445224"/>
            <a:ext cx="5334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38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28</Words>
  <Application>Microsoft Office PowerPoint</Application>
  <PresentationFormat>On-screen Show (4:3)</PresentationFormat>
  <Paragraphs>7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Design padrão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381</cp:revision>
  <dcterms:created xsi:type="dcterms:W3CDTF">2008-07-22T17:18:50Z</dcterms:created>
  <dcterms:modified xsi:type="dcterms:W3CDTF">2021-07-15T16:44:37Z</dcterms:modified>
</cp:coreProperties>
</file>