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B593-2A5F-49D8-9CB5-8242FF19C52D}" type="datetimeFigureOut">
              <a:rPr lang="pt-BR" smtClean="0"/>
              <a:pPr/>
              <a:t>28/10/2013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3991F-5BAA-4CC8-A24C-C34B54363C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MELHORES PRÁTICAS NA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MÉTODOS E FERRAMENTAS PARA AUMENTO DA CONFIABILIDADE:</a:t>
            </a:r>
          </a:p>
          <a:p>
            <a:pPr lvl="1"/>
            <a:r>
              <a:rPr lang="pt-BR" dirty="0" smtClean="0"/>
              <a:t>Análise do Modo e Efeito da Falha; </a:t>
            </a:r>
          </a:p>
          <a:p>
            <a:pPr lvl="1"/>
            <a:r>
              <a:rPr lang="pt-BR" dirty="0" smtClean="0"/>
              <a:t>Análise da Causa Raiz da Falha;</a:t>
            </a:r>
          </a:p>
          <a:p>
            <a:pPr lvl="1"/>
            <a:r>
              <a:rPr lang="pt-BR" dirty="0" smtClean="0"/>
              <a:t>Análise de Falhas Ocorridas;</a:t>
            </a:r>
          </a:p>
          <a:p>
            <a:pPr lvl="1"/>
            <a:r>
              <a:rPr lang="pt-BR" u="sng" dirty="0" smtClean="0"/>
              <a:t>Manutenção Centrada em Confiabilidade.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E FERRAMENTAS PARA AUMENTO DA CONFIABILIDADE: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u="sng" cap="all" dirty="0" smtClean="0"/>
              <a:t>Manutenção </a:t>
            </a:r>
            <a:r>
              <a:rPr lang="pt-BR" u="sng" cap="all" dirty="0" smtClean="0"/>
              <a:t>Centrada em </a:t>
            </a:r>
            <a:r>
              <a:rPr lang="pt-BR" u="sng" cap="all" dirty="0" smtClean="0"/>
              <a:t>Confiabilidade </a:t>
            </a:r>
            <a:r>
              <a:rPr lang="pt-BR" u="sng" dirty="0" smtClean="0"/>
              <a:t>(MCC):</a:t>
            </a:r>
          </a:p>
          <a:p>
            <a:pPr marL="742950" lvl="2" indent="-342900" algn="r"/>
            <a:r>
              <a:rPr lang="pt-BR" dirty="0" err="1" smtClean="0"/>
              <a:t>Reliability</a:t>
            </a:r>
            <a:r>
              <a:rPr lang="pt-BR" dirty="0" smtClean="0"/>
              <a:t> </a:t>
            </a:r>
            <a:r>
              <a:rPr lang="pt-BR" dirty="0" err="1" smtClean="0"/>
              <a:t>Centered</a:t>
            </a:r>
            <a:r>
              <a:rPr lang="pt-BR" dirty="0" smtClean="0"/>
              <a:t> </a:t>
            </a:r>
            <a:r>
              <a:rPr lang="pt-BR" dirty="0" err="1" smtClean="0"/>
              <a:t>Maintenance</a:t>
            </a:r>
            <a:r>
              <a:rPr lang="pt-BR" dirty="0" smtClean="0"/>
              <a:t> (RCM)</a:t>
            </a:r>
            <a:endParaRPr lang="pt-BR" dirty="0" smtClean="0"/>
          </a:p>
          <a:p>
            <a:pPr lvl="1" algn="just"/>
            <a:r>
              <a:rPr lang="pt-BR" dirty="0" smtClean="0"/>
              <a:t>É uma ferramenta de suporte para decisões gerenciais;</a:t>
            </a:r>
          </a:p>
          <a:p>
            <a:pPr lvl="1" algn="just"/>
            <a:r>
              <a:rPr lang="pt-BR" dirty="0" smtClean="0"/>
              <a:t>É um processo usado para determinar os requisitos de manutenção de qualquer item físico </a:t>
            </a:r>
            <a:r>
              <a:rPr lang="pt-BR" u="sng" dirty="0" smtClean="0"/>
              <a:t>no seu contexto operacional.</a:t>
            </a:r>
            <a:endParaRPr lang="pt-BR" dirty="0" smtClean="0"/>
          </a:p>
          <a:p>
            <a:pPr lvl="1" algn="just"/>
            <a:r>
              <a:rPr lang="pt-BR" dirty="0" smtClean="0"/>
              <a:t>É uma metodologia que estuda um equipamento ou um sistema em detalhes, analisa como ele pode falhar e define a melhor forma de fazer manutenção de modo </a:t>
            </a:r>
            <a:r>
              <a:rPr lang="pt-BR" dirty="0" smtClean="0"/>
              <a:t>a otimizar o </a:t>
            </a:r>
            <a:r>
              <a:rPr lang="pt-BR" dirty="0" smtClean="0"/>
              <a:t>processo produtivo (aumentar a confiabilidade  com custos adequados) </a:t>
            </a:r>
            <a:endParaRPr lang="pt-B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MANUTENÇÃO CENTRADA EM CONFIABILIDADE (MCC – RCM):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137</Words>
  <Application>Microsoft Office PowerPoint</Application>
  <PresentationFormat>Apresentação na tela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MELHORES PRÁTICAS NA MANUTENÇÃO</vt:lpstr>
      <vt:lpstr>MÉTODOS E FERRAMENTAS PARA AUMENTO DA CONFIABILIDADE:</vt:lpstr>
      <vt:lpstr>MANUTENÇÃO CENTRADA EM CONFIABILIDADE (MCC – RCM):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FERRAMENTAS PARA AUMENTO DA CONFIABILIDADE</dc:title>
  <dc:creator>usuario</dc:creator>
  <cp:lastModifiedBy>usuario</cp:lastModifiedBy>
  <cp:revision>60</cp:revision>
  <dcterms:created xsi:type="dcterms:W3CDTF">2013-10-14T14:55:17Z</dcterms:created>
  <dcterms:modified xsi:type="dcterms:W3CDTF">2013-10-28T13:34:38Z</dcterms:modified>
</cp:coreProperties>
</file>