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707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837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858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169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356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690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0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464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39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619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41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F307-A6B1-489C-A3FF-334FAEDBC162}" type="datetimeFigureOut">
              <a:rPr lang="pt-BR" smtClean="0"/>
              <a:t>01/11/2017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9A37-1AF3-42C3-B0B7-31AC925160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2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2104571" y="3280230"/>
            <a:ext cx="0" cy="14296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2982691" y="3272976"/>
            <a:ext cx="0" cy="14296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104571" y="3280230"/>
            <a:ext cx="8853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1821542" y="4542978"/>
            <a:ext cx="1451429" cy="150948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Botão de Ação: Apagar 15">
            <a:hlinkClick r:id="" action="ppaction://noaction" highlightClick="1"/>
          </p:cNvPr>
          <p:cNvSpPr/>
          <p:nvPr/>
        </p:nvSpPr>
        <p:spPr>
          <a:xfrm>
            <a:off x="2132469" y="4172496"/>
            <a:ext cx="829805" cy="544644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reto 19"/>
          <p:cNvCxnSpPr/>
          <p:nvPr/>
        </p:nvCxnSpPr>
        <p:spPr>
          <a:xfrm>
            <a:off x="2104571" y="3508830"/>
            <a:ext cx="8853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2989943" y="3388635"/>
            <a:ext cx="9543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flipH="1">
            <a:off x="1057275" y="3398160"/>
            <a:ext cx="1049563" cy="0"/>
          </a:xfrm>
          <a:prstGeom prst="line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otão de Ação: Apagar 22">
            <a:hlinkClick r:id="" action="ppaction://noaction" highlightClick="1"/>
          </p:cNvPr>
          <p:cNvSpPr/>
          <p:nvPr/>
        </p:nvSpPr>
        <p:spPr>
          <a:xfrm>
            <a:off x="1485900" y="2809875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Botão de Ação: Apagar 23">
            <a:hlinkClick r:id="" action="ppaction://noaction" highlightClick="1"/>
          </p:cNvPr>
          <p:cNvSpPr/>
          <p:nvPr/>
        </p:nvSpPr>
        <p:spPr>
          <a:xfrm>
            <a:off x="3130096" y="2809875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Botão de Ação: Apagar 24">
            <a:hlinkClick r:id="" action="ppaction://noaction" highlightClick="1"/>
          </p:cNvPr>
          <p:cNvSpPr/>
          <p:nvPr/>
        </p:nvSpPr>
        <p:spPr>
          <a:xfrm>
            <a:off x="2375810" y="2784931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Botão de Ação: Apagar 25">
            <a:hlinkClick r:id="" action="ppaction://noaction" highlightClick="1"/>
          </p:cNvPr>
          <p:cNvSpPr/>
          <p:nvPr/>
        </p:nvSpPr>
        <p:spPr>
          <a:xfrm>
            <a:off x="2375810" y="2350411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Botão de Ação: Apagar 26">
            <a:hlinkClick r:id="" action="ppaction://noaction" highlightClick="1"/>
          </p:cNvPr>
          <p:cNvSpPr/>
          <p:nvPr/>
        </p:nvSpPr>
        <p:spPr>
          <a:xfrm>
            <a:off x="3608613" y="5164369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Botão de Ação: Apagar 27">
            <a:hlinkClick r:id="" action="ppaction://noaction" highlightClick="1"/>
          </p:cNvPr>
          <p:cNvSpPr/>
          <p:nvPr/>
        </p:nvSpPr>
        <p:spPr>
          <a:xfrm>
            <a:off x="3231242" y="3908880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reto 28"/>
          <p:cNvCxnSpPr>
            <a:stCxn id="23" idx="1"/>
          </p:cNvCxnSpPr>
          <p:nvPr/>
        </p:nvCxnSpPr>
        <p:spPr>
          <a:xfrm>
            <a:off x="1653721" y="3076575"/>
            <a:ext cx="0" cy="32158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24" idx="1"/>
          </p:cNvCxnSpPr>
          <p:nvPr/>
        </p:nvCxnSpPr>
        <p:spPr>
          <a:xfrm flipH="1">
            <a:off x="2997194" y="3076575"/>
            <a:ext cx="300723" cy="3120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stCxn id="25" idx="1"/>
          </p:cNvCxnSpPr>
          <p:nvPr/>
        </p:nvCxnSpPr>
        <p:spPr>
          <a:xfrm flipH="1">
            <a:off x="2540005" y="3051631"/>
            <a:ext cx="3626" cy="2285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>
            <a:endCxn id="25" idx="3"/>
          </p:cNvCxnSpPr>
          <p:nvPr/>
        </p:nvCxnSpPr>
        <p:spPr>
          <a:xfrm>
            <a:off x="2540005" y="2617111"/>
            <a:ext cx="3626" cy="1678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15" idx="6"/>
            <a:endCxn id="27" idx="2"/>
          </p:cNvCxnSpPr>
          <p:nvPr/>
        </p:nvCxnSpPr>
        <p:spPr>
          <a:xfrm>
            <a:off x="3272971" y="5297719"/>
            <a:ext cx="33564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Botão de Ação: Apagar 42">
            <a:hlinkClick r:id="" action="ppaction://noaction" highlightClick="1"/>
          </p:cNvPr>
          <p:cNvSpPr/>
          <p:nvPr/>
        </p:nvSpPr>
        <p:spPr>
          <a:xfrm>
            <a:off x="3231242" y="3508830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reto 43"/>
          <p:cNvCxnSpPr>
            <a:endCxn id="43" idx="2"/>
          </p:cNvCxnSpPr>
          <p:nvPr/>
        </p:nvCxnSpPr>
        <p:spPr>
          <a:xfrm>
            <a:off x="2982691" y="3642180"/>
            <a:ext cx="24855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endCxn id="28" idx="2"/>
          </p:cNvCxnSpPr>
          <p:nvPr/>
        </p:nvCxnSpPr>
        <p:spPr>
          <a:xfrm>
            <a:off x="3007182" y="4042230"/>
            <a:ext cx="2240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e 56"/>
          <p:cNvSpPr/>
          <p:nvPr/>
        </p:nvSpPr>
        <p:spPr>
          <a:xfrm>
            <a:off x="3944255" y="2921910"/>
            <a:ext cx="942070" cy="92029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8" name="Conector reto 57"/>
          <p:cNvCxnSpPr/>
          <p:nvPr/>
        </p:nvCxnSpPr>
        <p:spPr>
          <a:xfrm>
            <a:off x="5038725" y="2921910"/>
            <a:ext cx="9525" cy="9202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>
            <a:off x="6905625" y="2921910"/>
            <a:ext cx="0" cy="920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>
            <a:off x="4405539" y="2921910"/>
            <a:ext cx="25096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4396014" y="3842205"/>
            <a:ext cx="25096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>
            <a:off x="5504771" y="2909437"/>
            <a:ext cx="9525" cy="9202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6505803" y="2896965"/>
            <a:ext cx="9525" cy="9202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>
            <a:off x="5612719" y="3070681"/>
            <a:ext cx="798285" cy="5905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>
            <a:off x="5985557" y="2701021"/>
            <a:ext cx="5665" cy="645883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Botão de Ação: Apagar 82">
            <a:hlinkClick r:id="" action="ppaction://noaction" highlightClick="1"/>
          </p:cNvPr>
          <p:cNvSpPr/>
          <p:nvPr/>
        </p:nvSpPr>
        <p:spPr>
          <a:xfrm>
            <a:off x="4247469" y="4042230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Botão de Ação: Apagar 83">
            <a:hlinkClick r:id="" action="ppaction://noaction" highlightClick="1"/>
          </p:cNvPr>
          <p:cNvSpPr/>
          <p:nvPr/>
        </p:nvSpPr>
        <p:spPr>
          <a:xfrm>
            <a:off x="5817736" y="2445660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Botão de Ação: Apagar 84">
            <a:hlinkClick r:id="" action="ppaction://noaction" highlightClick="1"/>
          </p:cNvPr>
          <p:cNvSpPr/>
          <p:nvPr/>
        </p:nvSpPr>
        <p:spPr>
          <a:xfrm>
            <a:off x="4885644" y="2445660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Botão de Ação: Apagar 85">
            <a:hlinkClick r:id="" action="ppaction://noaction" highlightClick="1"/>
          </p:cNvPr>
          <p:cNvSpPr/>
          <p:nvPr/>
        </p:nvSpPr>
        <p:spPr>
          <a:xfrm>
            <a:off x="5801849" y="4023181"/>
            <a:ext cx="335642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8" name="Conector reto 87"/>
          <p:cNvCxnSpPr/>
          <p:nvPr/>
        </p:nvCxnSpPr>
        <p:spPr>
          <a:xfrm flipH="1">
            <a:off x="5263696" y="4150179"/>
            <a:ext cx="56355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 flipH="1">
            <a:off x="5273898" y="3840506"/>
            <a:ext cx="7710" cy="304687"/>
          </a:xfrm>
          <a:prstGeom prst="line">
            <a:avLst/>
          </a:prstGeom>
          <a:ln w="15875">
            <a:solidFill>
              <a:schemeClr val="tx1"/>
            </a:solidFill>
            <a:head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 flipH="1" flipV="1">
            <a:off x="6162216" y="4141793"/>
            <a:ext cx="532714" cy="3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 flipV="1">
            <a:off x="6694930" y="3840507"/>
            <a:ext cx="0" cy="301286"/>
          </a:xfrm>
          <a:prstGeom prst="line">
            <a:avLst/>
          </a:prstGeom>
          <a:ln w="15875">
            <a:solidFill>
              <a:schemeClr val="tx1"/>
            </a:solidFill>
            <a:head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 flipH="1">
            <a:off x="6905626" y="3355628"/>
            <a:ext cx="647703" cy="0"/>
          </a:xfrm>
          <a:prstGeom prst="line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/>
          <p:cNvCxnSpPr/>
          <p:nvPr/>
        </p:nvCxnSpPr>
        <p:spPr>
          <a:xfrm>
            <a:off x="3297917" y="1734916"/>
            <a:ext cx="8844" cy="106951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/>
          <p:cNvCxnSpPr>
            <a:endCxn id="85" idx="3"/>
          </p:cNvCxnSpPr>
          <p:nvPr/>
        </p:nvCxnSpPr>
        <p:spPr>
          <a:xfrm>
            <a:off x="5025118" y="922567"/>
            <a:ext cx="28347" cy="152309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>
            <a:off x="3776434" y="923925"/>
            <a:ext cx="1262291" cy="1905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20" idx="1"/>
          </p:cNvCxnSpPr>
          <p:nvPr/>
        </p:nvCxnSpPr>
        <p:spPr>
          <a:xfrm>
            <a:off x="4675413" y="1718813"/>
            <a:ext cx="0" cy="2893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6656830" y="2017036"/>
            <a:ext cx="0" cy="3333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>
            <a:off x="5600691" y="2008193"/>
            <a:ext cx="1056139" cy="884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endCxn id="124" idx="2"/>
          </p:cNvCxnSpPr>
          <p:nvPr/>
        </p:nvCxnSpPr>
        <p:spPr>
          <a:xfrm>
            <a:off x="4387620" y="2008193"/>
            <a:ext cx="915986" cy="884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>
            <a:off x="4388534" y="2017036"/>
            <a:ext cx="8392" cy="89671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Botão de Ação: Apagar 119">
            <a:hlinkClick r:id="" action="ppaction://noaction" highlightClick="1"/>
          </p:cNvPr>
          <p:cNvSpPr/>
          <p:nvPr/>
        </p:nvSpPr>
        <p:spPr>
          <a:xfrm>
            <a:off x="4525961" y="1452113"/>
            <a:ext cx="298904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Botão de Ação: Apagar 120">
            <a:hlinkClick r:id="" action="ppaction://noaction" highlightClick="1"/>
          </p:cNvPr>
          <p:cNvSpPr/>
          <p:nvPr/>
        </p:nvSpPr>
        <p:spPr>
          <a:xfrm>
            <a:off x="3480029" y="789217"/>
            <a:ext cx="298904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Botão de Ação: Apagar 121">
            <a:hlinkClick r:id="" action="ppaction://noaction" highlightClick="1"/>
          </p:cNvPr>
          <p:cNvSpPr/>
          <p:nvPr/>
        </p:nvSpPr>
        <p:spPr>
          <a:xfrm>
            <a:off x="2892430" y="794661"/>
            <a:ext cx="298904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3" name="Botão de Ação: Apagar 122">
            <a:hlinkClick r:id="" action="ppaction://noaction" highlightClick="1"/>
          </p:cNvPr>
          <p:cNvSpPr/>
          <p:nvPr/>
        </p:nvSpPr>
        <p:spPr>
          <a:xfrm>
            <a:off x="6511703" y="2359935"/>
            <a:ext cx="605971" cy="44994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Botão de Ação: Apagar 123">
            <a:hlinkClick r:id="" action="ppaction://noaction" highlightClick="1"/>
          </p:cNvPr>
          <p:cNvSpPr/>
          <p:nvPr/>
        </p:nvSpPr>
        <p:spPr>
          <a:xfrm>
            <a:off x="5303606" y="1883686"/>
            <a:ext cx="298904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3" name="Conector reto 132"/>
          <p:cNvCxnSpPr/>
          <p:nvPr/>
        </p:nvCxnSpPr>
        <p:spPr>
          <a:xfrm flipH="1">
            <a:off x="6990205" y="1771650"/>
            <a:ext cx="10670" cy="588286"/>
          </a:xfrm>
          <a:prstGeom prst="line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Botão de Ação: Apagar 135">
            <a:hlinkClick r:id="" action="ppaction://noaction" highlightClick="1"/>
          </p:cNvPr>
          <p:cNvSpPr/>
          <p:nvPr/>
        </p:nvSpPr>
        <p:spPr>
          <a:xfrm>
            <a:off x="3135092" y="1468216"/>
            <a:ext cx="1162154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0" name="Conector reto 139"/>
          <p:cNvCxnSpPr/>
          <p:nvPr/>
        </p:nvCxnSpPr>
        <p:spPr>
          <a:xfrm>
            <a:off x="4302582" y="1594305"/>
            <a:ext cx="2240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to 140"/>
          <p:cNvCxnSpPr>
            <a:stCxn id="85" idx="1"/>
          </p:cNvCxnSpPr>
          <p:nvPr/>
        </p:nvCxnSpPr>
        <p:spPr>
          <a:xfrm flipH="1">
            <a:off x="4853447" y="2712360"/>
            <a:ext cx="200018" cy="2249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to 143"/>
          <p:cNvCxnSpPr>
            <a:endCxn id="83" idx="3"/>
          </p:cNvCxnSpPr>
          <p:nvPr/>
        </p:nvCxnSpPr>
        <p:spPr>
          <a:xfrm flipH="1">
            <a:off x="4415290" y="3840840"/>
            <a:ext cx="5896" cy="2013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 flipH="1" flipV="1">
            <a:off x="3833584" y="1740811"/>
            <a:ext cx="5891" cy="2571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 flipH="1" flipV="1">
            <a:off x="3550107" y="1731286"/>
            <a:ext cx="8163" cy="2667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H="1" flipV="1">
            <a:off x="4127722" y="1731398"/>
            <a:ext cx="6128" cy="24753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3223987" y="922567"/>
            <a:ext cx="243913" cy="204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to 169"/>
          <p:cNvCxnSpPr/>
          <p:nvPr/>
        </p:nvCxnSpPr>
        <p:spPr>
          <a:xfrm flipV="1">
            <a:off x="2308112" y="932093"/>
            <a:ext cx="584318" cy="10882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H="1">
            <a:off x="4676091" y="1271139"/>
            <a:ext cx="1364" cy="17802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/>
          <p:cNvCxnSpPr/>
          <p:nvPr/>
        </p:nvCxnSpPr>
        <p:spPr>
          <a:xfrm>
            <a:off x="2308112" y="1271139"/>
            <a:ext cx="2367301" cy="5666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/>
          <p:cNvCxnSpPr/>
          <p:nvPr/>
        </p:nvCxnSpPr>
        <p:spPr>
          <a:xfrm>
            <a:off x="2913970" y="1595671"/>
            <a:ext cx="2240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to 183"/>
          <p:cNvCxnSpPr>
            <a:cxnSpLocks/>
            <a:endCxn id="235" idx="0"/>
          </p:cNvCxnSpPr>
          <p:nvPr/>
        </p:nvCxnSpPr>
        <p:spPr>
          <a:xfrm flipH="1">
            <a:off x="747182" y="1599775"/>
            <a:ext cx="537600" cy="125738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to 184"/>
          <p:cNvCxnSpPr/>
          <p:nvPr/>
        </p:nvCxnSpPr>
        <p:spPr>
          <a:xfrm>
            <a:off x="1659289" y="1600200"/>
            <a:ext cx="2240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to 185"/>
          <p:cNvCxnSpPr>
            <a:endCxn id="189" idx="2"/>
          </p:cNvCxnSpPr>
          <p:nvPr/>
        </p:nvCxnSpPr>
        <p:spPr>
          <a:xfrm>
            <a:off x="2263780" y="1604513"/>
            <a:ext cx="277699" cy="589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Botão de Ação: Apagar 186">
            <a:hlinkClick r:id="" action="ppaction://noaction" highlightClick="1"/>
          </p:cNvPr>
          <p:cNvSpPr/>
          <p:nvPr/>
        </p:nvSpPr>
        <p:spPr>
          <a:xfrm>
            <a:off x="1282931" y="1466850"/>
            <a:ext cx="364898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8" name="Botão de Ação: Apagar 187">
            <a:hlinkClick r:id="" action="ppaction://noaction" highlightClick="1"/>
          </p:cNvPr>
          <p:cNvSpPr/>
          <p:nvPr/>
        </p:nvSpPr>
        <p:spPr>
          <a:xfrm>
            <a:off x="1883349" y="1468444"/>
            <a:ext cx="364898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9" name="Botão de Ação: Apagar 188">
            <a:hlinkClick r:id="" action="ppaction://noaction" highlightClick="1"/>
          </p:cNvPr>
          <p:cNvSpPr/>
          <p:nvPr/>
        </p:nvSpPr>
        <p:spPr>
          <a:xfrm>
            <a:off x="2541479" y="1477058"/>
            <a:ext cx="364898" cy="266700"/>
          </a:xfrm>
          <a:prstGeom prst="actionButtonBlan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1" name="CaixaDeTexto 190"/>
          <p:cNvSpPr txBox="1"/>
          <p:nvPr/>
        </p:nvSpPr>
        <p:spPr>
          <a:xfrm>
            <a:off x="2899521" y="779441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2" name="CaixaDeTexto 191"/>
          <p:cNvSpPr txBox="1"/>
          <p:nvPr/>
        </p:nvSpPr>
        <p:spPr>
          <a:xfrm>
            <a:off x="3489613" y="791003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3" name="CaixaDeTexto 192"/>
          <p:cNvSpPr txBox="1"/>
          <p:nvPr/>
        </p:nvSpPr>
        <p:spPr>
          <a:xfrm>
            <a:off x="1927802" y="1467170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4" name="CaixaDeTexto 193"/>
          <p:cNvSpPr txBox="1"/>
          <p:nvPr/>
        </p:nvSpPr>
        <p:spPr>
          <a:xfrm>
            <a:off x="2576128" y="1476899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95" name="CaixaDeTexto 194"/>
          <p:cNvSpPr txBox="1"/>
          <p:nvPr/>
        </p:nvSpPr>
        <p:spPr>
          <a:xfrm>
            <a:off x="1300688" y="1466013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6" name="CaixaDeTexto 195"/>
          <p:cNvSpPr txBox="1"/>
          <p:nvPr/>
        </p:nvSpPr>
        <p:spPr>
          <a:xfrm>
            <a:off x="3583210" y="1456651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7" name="CaixaDeTexto 196"/>
          <p:cNvSpPr txBox="1"/>
          <p:nvPr/>
        </p:nvSpPr>
        <p:spPr>
          <a:xfrm>
            <a:off x="4508962" y="1446963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98" name="CaixaDeTexto 197"/>
          <p:cNvSpPr txBox="1"/>
          <p:nvPr/>
        </p:nvSpPr>
        <p:spPr>
          <a:xfrm>
            <a:off x="2383630" y="2769800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9" name="CaixaDeTexto 198"/>
          <p:cNvSpPr txBox="1"/>
          <p:nvPr/>
        </p:nvSpPr>
        <p:spPr>
          <a:xfrm>
            <a:off x="2395994" y="2350411"/>
            <a:ext cx="29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00" name="CaixaDeTexto 199"/>
          <p:cNvSpPr txBox="1"/>
          <p:nvPr/>
        </p:nvSpPr>
        <p:spPr>
          <a:xfrm>
            <a:off x="1457776" y="2807285"/>
            <a:ext cx="411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01" name="CaixaDeTexto 200"/>
          <p:cNvSpPr txBox="1"/>
          <p:nvPr/>
        </p:nvSpPr>
        <p:spPr>
          <a:xfrm>
            <a:off x="4886332" y="2446405"/>
            <a:ext cx="355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02" name="CaixaDeTexto 201"/>
          <p:cNvSpPr txBox="1"/>
          <p:nvPr/>
        </p:nvSpPr>
        <p:spPr>
          <a:xfrm>
            <a:off x="3134745" y="2798533"/>
            <a:ext cx="34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03" name="CaixaDeTexto 202"/>
          <p:cNvSpPr txBox="1"/>
          <p:nvPr/>
        </p:nvSpPr>
        <p:spPr>
          <a:xfrm>
            <a:off x="5802784" y="2453372"/>
            <a:ext cx="38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204" name="CaixaDeTexto 203"/>
          <p:cNvSpPr txBox="1"/>
          <p:nvPr/>
        </p:nvSpPr>
        <p:spPr>
          <a:xfrm>
            <a:off x="6584035" y="2435361"/>
            <a:ext cx="359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05" name="CaixaDeTexto 204"/>
          <p:cNvSpPr txBox="1"/>
          <p:nvPr/>
        </p:nvSpPr>
        <p:spPr>
          <a:xfrm>
            <a:off x="5246468" y="1876791"/>
            <a:ext cx="38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06" name="CaixaDeTexto 205"/>
          <p:cNvSpPr txBox="1"/>
          <p:nvPr/>
        </p:nvSpPr>
        <p:spPr>
          <a:xfrm>
            <a:off x="4230236" y="4037080"/>
            <a:ext cx="350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5801065" y="3998234"/>
            <a:ext cx="35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08" name="CaixaDeTexto 207"/>
          <p:cNvSpPr txBox="1"/>
          <p:nvPr/>
        </p:nvSpPr>
        <p:spPr>
          <a:xfrm>
            <a:off x="3223866" y="3497039"/>
            <a:ext cx="363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09" name="CaixaDeTexto 208"/>
          <p:cNvSpPr txBox="1"/>
          <p:nvPr/>
        </p:nvSpPr>
        <p:spPr>
          <a:xfrm>
            <a:off x="3203344" y="3895725"/>
            <a:ext cx="363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210" name="CaixaDeTexto 209"/>
          <p:cNvSpPr txBox="1"/>
          <p:nvPr/>
        </p:nvSpPr>
        <p:spPr>
          <a:xfrm>
            <a:off x="3604763" y="5160446"/>
            <a:ext cx="363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20" name="Retângulo 219"/>
          <p:cNvSpPr/>
          <p:nvPr/>
        </p:nvSpPr>
        <p:spPr>
          <a:xfrm>
            <a:off x="4421186" y="2955309"/>
            <a:ext cx="532270" cy="871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2" name="CaixaDeTexto 221"/>
          <p:cNvSpPr txBox="1"/>
          <p:nvPr/>
        </p:nvSpPr>
        <p:spPr>
          <a:xfrm>
            <a:off x="254451" y="104546"/>
            <a:ext cx="691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Diagrama de blocos do Sistema de Injeção Multi Combustível dos Motores a Explosão</a:t>
            </a:r>
          </a:p>
          <a:p>
            <a:pPr algn="ctr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 injeção “Flex </a:t>
            </a:r>
            <a:r>
              <a:rPr lang="pt-B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Fuel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com gerenciamento eletrônico</a:t>
            </a:r>
          </a:p>
        </p:txBody>
      </p:sp>
      <p:sp>
        <p:nvSpPr>
          <p:cNvPr id="225" name="CaixaDeTexto 224"/>
          <p:cNvSpPr txBox="1"/>
          <p:nvPr/>
        </p:nvSpPr>
        <p:spPr>
          <a:xfrm>
            <a:off x="7644271" y="284527"/>
            <a:ext cx="454772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dos componentes principais</a:t>
            </a:r>
          </a:p>
          <a:p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– 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_____________________________________________________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–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–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–_____________________________________________________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–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–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–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 -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____________________________________________________</a:t>
            </a:r>
          </a:p>
        </p:txBody>
      </p:sp>
      <p:sp>
        <p:nvSpPr>
          <p:cNvPr id="226" name="CaixaDeTexto 225"/>
          <p:cNvSpPr txBox="1"/>
          <p:nvPr/>
        </p:nvSpPr>
        <p:spPr>
          <a:xfrm>
            <a:off x="2090950" y="5058457"/>
            <a:ext cx="112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</a:t>
            </a:r>
          </a:p>
        </p:txBody>
      </p:sp>
      <p:sp>
        <p:nvSpPr>
          <p:cNvPr id="227" name="Botão de Ação: Apagar 226">
            <a:hlinkClick r:id="" action="ppaction://noaction" highlightClick="1"/>
          </p:cNvPr>
          <p:cNvSpPr/>
          <p:nvPr/>
        </p:nvSpPr>
        <p:spPr>
          <a:xfrm>
            <a:off x="4508962" y="2937032"/>
            <a:ext cx="149676" cy="45719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8" name="CaixaDeTexto 227"/>
          <p:cNvSpPr txBox="1"/>
          <p:nvPr/>
        </p:nvSpPr>
        <p:spPr>
          <a:xfrm>
            <a:off x="4191272" y="3040752"/>
            <a:ext cx="82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Coletor do ar de admissão</a:t>
            </a:r>
          </a:p>
        </p:txBody>
      </p:sp>
      <p:sp>
        <p:nvSpPr>
          <p:cNvPr id="229" name="CaixaDeTexto 228"/>
          <p:cNvSpPr txBox="1"/>
          <p:nvPr/>
        </p:nvSpPr>
        <p:spPr>
          <a:xfrm>
            <a:off x="5473475" y="3500371"/>
            <a:ext cx="923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Acelerador</a:t>
            </a:r>
          </a:p>
        </p:txBody>
      </p:sp>
      <p:sp>
        <p:nvSpPr>
          <p:cNvPr id="231" name="CaixaDeTexto 230"/>
          <p:cNvSpPr txBox="1"/>
          <p:nvPr/>
        </p:nvSpPr>
        <p:spPr>
          <a:xfrm>
            <a:off x="6894381" y="3427304"/>
            <a:ext cx="835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Admissão de ar</a:t>
            </a:r>
          </a:p>
        </p:txBody>
      </p:sp>
      <p:sp>
        <p:nvSpPr>
          <p:cNvPr id="233" name="Retângulo 232"/>
          <p:cNvSpPr/>
          <p:nvPr/>
        </p:nvSpPr>
        <p:spPr>
          <a:xfrm>
            <a:off x="130154" y="3440685"/>
            <a:ext cx="18918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Gases de escapamento</a:t>
            </a:r>
            <a:endParaRPr lang="pt-BR" sz="1400" b="1" dirty="0"/>
          </a:p>
        </p:txBody>
      </p:sp>
      <p:sp>
        <p:nvSpPr>
          <p:cNvPr id="234" name="Retângulo 233"/>
          <p:cNvSpPr/>
          <p:nvPr/>
        </p:nvSpPr>
        <p:spPr>
          <a:xfrm>
            <a:off x="1406765" y="774990"/>
            <a:ext cx="8627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Gasolina</a:t>
            </a:r>
            <a:endParaRPr lang="pt-BR" sz="1400" b="1" dirty="0"/>
          </a:p>
        </p:txBody>
      </p:sp>
      <p:sp>
        <p:nvSpPr>
          <p:cNvPr id="235" name="Retângulo 234"/>
          <p:cNvSpPr/>
          <p:nvPr/>
        </p:nvSpPr>
        <p:spPr>
          <a:xfrm>
            <a:off x="141747" y="1725513"/>
            <a:ext cx="1210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Combustível para o motor</a:t>
            </a:r>
          </a:p>
        </p:txBody>
      </p:sp>
      <p:sp>
        <p:nvSpPr>
          <p:cNvPr id="236" name="Retângulo 235"/>
          <p:cNvSpPr/>
          <p:nvPr/>
        </p:nvSpPr>
        <p:spPr>
          <a:xfrm>
            <a:off x="354403" y="1112577"/>
            <a:ext cx="19992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Retorno de combustível</a:t>
            </a:r>
            <a:endParaRPr lang="pt-BR" sz="1400" b="1" dirty="0"/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90CC5618-1471-4738-A9E1-D1D74A82567C}"/>
              </a:ext>
            </a:extLst>
          </p:cNvPr>
          <p:cNvSpPr txBox="1"/>
          <p:nvPr/>
        </p:nvSpPr>
        <p:spPr>
          <a:xfrm>
            <a:off x="6360539" y="941458"/>
            <a:ext cx="1384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Respiro do tanque de combustível</a:t>
            </a:r>
          </a:p>
        </p:txBody>
      </p:sp>
    </p:spTree>
    <p:extLst>
      <p:ext uri="{BB962C8B-B14F-4D97-AF65-F5344CB8AC3E}">
        <p14:creationId xmlns:p14="http://schemas.microsoft.com/office/powerpoint/2010/main" val="2374034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129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Laurindo</dc:creator>
  <cp:lastModifiedBy>Laurindo</cp:lastModifiedBy>
  <cp:revision>28</cp:revision>
  <cp:lastPrinted>2017-05-31T17:49:01Z</cp:lastPrinted>
  <dcterms:created xsi:type="dcterms:W3CDTF">2017-05-31T12:06:41Z</dcterms:created>
  <dcterms:modified xsi:type="dcterms:W3CDTF">2017-11-01T17:39:49Z</dcterms:modified>
</cp:coreProperties>
</file>