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9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25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07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10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7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7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10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5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18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84A8-7272-46EA-BB62-08337D3CF8F5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5744-F974-4617-9610-A97C597211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0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Procedimento metódico para desenvolvimento de um produto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51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das funções pelos grupos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12239" r="10923" b="3835"/>
          <a:stretch/>
        </p:blipFill>
        <p:spPr>
          <a:xfrm>
            <a:off x="2399069" y="1956149"/>
            <a:ext cx="6656439" cy="4764368"/>
          </a:xfrm>
        </p:spPr>
      </p:pic>
    </p:spTree>
    <p:extLst>
      <p:ext uri="{BB962C8B-B14F-4D97-AF65-F5344CB8AC3E}">
        <p14:creationId xmlns:p14="http://schemas.microsoft.com/office/powerpoint/2010/main" val="358877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ç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0"/>
            <a:ext cx="722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Desenvolver um transportador de peças e equipamentos Industriais</a:t>
            </a:r>
          </a:p>
        </p:txBody>
      </p:sp>
    </p:spTree>
    <p:extLst>
      <p:ext uri="{BB962C8B-B14F-4D97-AF65-F5344CB8AC3E}">
        <p14:creationId xmlns:p14="http://schemas.microsoft.com/office/powerpoint/2010/main" val="425070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Esclarecimento e detalhamento na proposição da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As etapas de processo em uma linha de fabricação requer uma infraestrutura logística para poder movimentar peças entre as etapas de processo;</a:t>
            </a:r>
          </a:p>
          <a:p>
            <a:r>
              <a:rPr lang="pt-BR" dirty="0"/>
              <a:t>Quando estas peças são de grande porte, uma infraestrutura especifica deve ser desenvolvida.</a:t>
            </a:r>
          </a:p>
          <a:p>
            <a:r>
              <a:rPr lang="pt-BR" dirty="0"/>
              <a:t>Peças muito longas e ainda muito largas, com várias etapas de produção devem ser transportadas dentro de um prédio. Porém, o porte das peças pode exigir uma cobertura com grandes vãos livres o que dificulta o emprego de pontes rolantes convencionais.</a:t>
            </a:r>
          </a:p>
          <a:p>
            <a:r>
              <a:rPr lang="pt-BR" dirty="0"/>
              <a:t>A estrutura da cobertura pode ainda ter colunas que limitam a manobra das peças dentro do prédio.</a:t>
            </a:r>
          </a:p>
          <a:p>
            <a:r>
              <a:rPr lang="pt-BR" dirty="0"/>
              <a:t>Um único prédio pode não abrigar completamente todos os processo, logo será necessário transportar as peças entre prédios.</a:t>
            </a:r>
          </a:p>
          <a:p>
            <a:r>
              <a:rPr lang="pt-BR" dirty="0"/>
              <a:t>Grandes áreas nem sempre são planas e a acomodação de vários prédios de grande porte pode exigir terrenos com desníveis.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18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 de requisitos: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Transportar peças longas de grande porte;</a:t>
            </a:r>
          </a:p>
          <a:p>
            <a:r>
              <a:rPr lang="pt-BR" dirty="0"/>
              <a:t>Transportar peças de peso médio;</a:t>
            </a:r>
          </a:p>
          <a:p>
            <a:r>
              <a:rPr lang="pt-BR" dirty="0"/>
              <a:t>Permitir transporte interno com capacidade de manobra em relação as aberturas e colunas intermediárias dos prédios;</a:t>
            </a:r>
          </a:p>
          <a:p>
            <a:r>
              <a:rPr lang="pt-BR" dirty="0"/>
              <a:t>Permitir transporte externo entre prédios;</a:t>
            </a:r>
          </a:p>
          <a:p>
            <a:r>
              <a:rPr lang="pt-BR" dirty="0"/>
              <a:t>Permitir manobras entre prédios com um espaço mínimo;</a:t>
            </a:r>
          </a:p>
          <a:p>
            <a:r>
              <a:rPr lang="pt-BR" dirty="0"/>
              <a:t>Ter capacidade de galgar aclives;</a:t>
            </a:r>
          </a:p>
          <a:p>
            <a:r>
              <a:rPr lang="pt-BR" dirty="0"/>
              <a:t>Ter velocidade igual a de um homem andando;</a:t>
            </a:r>
          </a:p>
          <a:p>
            <a:r>
              <a:rPr lang="pt-BR" dirty="0"/>
              <a:t>Ser auto guiado.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85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 Quantitativos: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6210"/>
          </a:xfrm>
        </p:spPr>
        <p:txBody>
          <a:bodyPr>
            <a:normAutofit/>
          </a:bodyPr>
          <a:lstStyle/>
          <a:p>
            <a:r>
              <a:rPr lang="pt-BR" dirty="0"/>
              <a:t>Peças longas de grande porte: 50mx5mx3m;</a:t>
            </a:r>
          </a:p>
          <a:p>
            <a:r>
              <a:rPr lang="pt-BR" dirty="0"/>
              <a:t>Peso de até: 100 </a:t>
            </a:r>
            <a:r>
              <a:rPr lang="pt-BR" dirty="0" err="1"/>
              <a:t>kN</a:t>
            </a:r>
            <a:r>
              <a:rPr lang="pt-BR" dirty="0"/>
              <a:t>;</a:t>
            </a:r>
          </a:p>
          <a:p>
            <a:r>
              <a:rPr lang="pt-BR" dirty="0"/>
              <a:t>Abertura de passagem: 6x6m;</a:t>
            </a:r>
          </a:p>
          <a:p>
            <a:r>
              <a:rPr lang="pt-BR" dirty="0"/>
              <a:t>Raio de giro: 0m</a:t>
            </a:r>
          </a:p>
          <a:p>
            <a:r>
              <a:rPr lang="pt-BR" dirty="0"/>
              <a:t>Capacidade de deslocamento lateral</a:t>
            </a:r>
          </a:p>
          <a:p>
            <a:r>
              <a:rPr lang="pt-BR" dirty="0"/>
              <a:t>Espaço entre prédios: 40 m;</a:t>
            </a:r>
          </a:p>
          <a:p>
            <a:r>
              <a:rPr lang="pt-BR" dirty="0"/>
              <a:t>Rampa de até: 10%;</a:t>
            </a:r>
          </a:p>
          <a:p>
            <a:r>
              <a:rPr lang="pt-BR" dirty="0"/>
              <a:t>Raio de suavização dos limites da rampa: 10m;</a:t>
            </a:r>
          </a:p>
          <a:p>
            <a:r>
              <a:rPr lang="pt-BR" dirty="0"/>
              <a:t>Velocidade de 1 m/s.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67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966"/>
            <a:ext cx="10515600" cy="1325563"/>
          </a:xfrm>
        </p:spPr>
        <p:txBody>
          <a:bodyPr/>
          <a:lstStyle/>
          <a:p>
            <a:r>
              <a:rPr lang="pt-BR" dirty="0"/>
              <a:t>Elaboração de funções e suas estruturas: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536089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Ter estrutura para suportar peso de 100 </a:t>
            </a:r>
            <a:r>
              <a:rPr lang="pt-BR" dirty="0" err="1"/>
              <a:t>kN</a:t>
            </a:r>
            <a:r>
              <a:rPr lang="pt-BR" dirty="0"/>
              <a:t>;</a:t>
            </a:r>
          </a:p>
          <a:p>
            <a:r>
              <a:rPr lang="pt-BR" dirty="0"/>
              <a:t>Ter capacidade de se deslocar a 1 m/s, com aclive e declive de 10%;</a:t>
            </a:r>
          </a:p>
          <a:p>
            <a:r>
              <a:rPr lang="pt-BR" dirty="0"/>
              <a:t>Ter capacidade de freio estático mesmo sem energia;</a:t>
            </a:r>
          </a:p>
          <a:p>
            <a:r>
              <a:rPr lang="pt-BR" dirty="0"/>
              <a:t>Ter controle de direção;</a:t>
            </a:r>
          </a:p>
          <a:p>
            <a:r>
              <a:rPr lang="pt-BR" dirty="0"/>
              <a:t>Ter um controle de nivelamento da carga;</a:t>
            </a:r>
          </a:p>
          <a:p>
            <a:r>
              <a:rPr lang="pt-BR" dirty="0"/>
              <a:t>Ter recursos para carregamento e descarregamento;</a:t>
            </a:r>
          </a:p>
          <a:p>
            <a:r>
              <a:rPr lang="pt-BR" dirty="0"/>
              <a:t>Ter um fonte de energia;</a:t>
            </a:r>
          </a:p>
          <a:p>
            <a:r>
              <a:rPr lang="pt-BR" dirty="0"/>
              <a:t>Ter acumulador de energia;</a:t>
            </a:r>
          </a:p>
          <a:p>
            <a:r>
              <a:rPr lang="pt-BR" dirty="0"/>
              <a:t>Ter um sistema de localização;</a:t>
            </a:r>
          </a:p>
          <a:p>
            <a:r>
              <a:rPr lang="pt-BR" dirty="0"/>
              <a:t>Ter um sistema de </a:t>
            </a:r>
            <a:r>
              <a:rPr lang="pt-BR" dirty="0" err="1"/>
              <a:t>guiagem</a:t>
            </a:r>
            <a:r>
              <a:rPr lang="pt-BR" dirty="0"/>
              <a:t>;</a:t>
            </a:r>
          </a:p>
          <a:p>
            <a:r>
              <a:rPr lang="pt-BR" dirty="0"/>
              <a:t>Ter um sistema de comunicação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55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33682" cy="531346"/>
          </a:xfrm>
        </p:spPr>
        <p:txBody>
          <a:bodyPr>
            <a:normAutofit fontScale="90000"/>
          </a:bodyPr>
          <a:lstStyle/>
          <a:p>
            <a:r>
              <a:rPr lang="pt-BR" dirty="0"/>
              <a:t>Estrutura de funções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15" y="1018802"/>
            <a:ext cx="10205486" cy="5740586"/>
          </a:xfrm>
        </p:spPr>
      </p:pic>
    </p:spTree>
    <p:extLst>
      <p:ext uri="{BB962C8B-B14F-4D97-AF65-F5344CB8AC3E}">
        <p14:creationId xmlns:p14="http://schemas.microsoft.com/office/powerpoint/2010/main" val="145437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https://docs.google.com/document/d/1aF-xM53kFDnrDmGmdr6ZrsabC6KCezxV4GuUrwfiTYg/edit?usp=sharing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3981140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426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Procedimento metódico para desenvolvimento de um produto</vt:lpstr>
      <vt:lpstr>ç</vt:lpstr>
      <vt:lpstr>Tarefa:</vt:lpstr>
      <vt:lpstr>Esclarecimento e detalhamento na proposição da tarefa</vt:lpstr>
      <vt:lpstr>Lista de requisitos:</vt:lpstr>
      <vt:lpstr>Requisitos Quantitativos:</vt:lpstr>
      <vt:lpstr>Elaboração de funções e suas estruturas:</vt:lpstr>
      <vt:lpstr>Estrutura de funções</vt:lpstr>
      <vt:lpstr>Apresentação do PowerPoint</vt:lpstr>
      <vt:lpstr>Distribuição das funções pelos grupos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Procedimento metódico para desenvolvimento de um produto</dc:title>
  <dc:creator>Walter Kapp</dc:creator>
  <cp:lastModifiedBy>Walter Kapp</cp:lastModifiedBy>
  <cp:revision>14</cp:revision>
  <dcterms:created xsi:type="dcterms:W3CDTF">2017-03-28T14:22:33Z</dcterms:created>
  <dcterms:modified xsi:type="dcterms:W3CDTF">2017-04-13T20:10:53Z</dcterms:modified>
</cp:coreProperties>
</file>