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0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1E9A-B179-4E6F-9C16-094BEF9F6A82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910D1-EA77-402C-985C-085391DCF604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Introdução</a:t>
            </a:r>
            <a:r>
              <a:rPr lang="pt-BR" smtClean="0"/>
              <a:t> ao MEF</a:t>
            </a:r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mtClean="0"/>
              <a:t>O método dos elementos finitos (MEF)</a:t>
            </a:r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Breve histórico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5a. década  do século XX</a:t>
            </a:r>
          </a:p>
          <a:p>
            <a:r>
              <a:rPr lang="pt-BR" dirty="0" smtClean="0"/>
              <a:t>Advento dos computadores</a:t>
            </a:r>
          </a:p>
          <a:p>
            <a:r>
              <a:rPr lang="pt-BR" smtClean="0"/>
              <a:t>Fundamentos matemáticos: século </a:t>
            </a:r>
            <a:r>
              <a:rPr lang="pt-BR" dirty="0" smtClean="0"/>
              <a:t>XIX</a:t>
            </a:r>
          </a:p>
          <a:p>
            <a:r>
              <a:rPr lang="pt-BR" dirty="0" smtClean="0"/>
              <a:t>Aplicação inicial:</a:t>
            </a:r>
          </a:p>
          <a:p>
            <a:pPr lvl="1"/>
            <a:r>
              <a:rPr lang="pt-BR" dirty="0" smtClean="0"/>
              <a:t>mecânica dos sólidos</a:t>
            </a:r>
          </a:p>
          <a:p>
            <a:pPr lvl="1"/>
            <a:r>
              <a:rPr lang="pt-BR" dirty="0" smtClean="0"/>
              <a:t>problemas lineares estáticos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Breve histórico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Evolução</a:t>
            </a:r>
          </a:p>
          <a:p>
            <a:pPr lvl="1"/>
            <a:r>
              <a:rPr lang="pt-BR" dirty="0" smtClean="0"/>
              <a:t>Problemas dinâmicos</a:t>
            </a:r>
          </a:p>
          <a:p>
            <a:pPr lvl="1"/>
            <a:r>
              <a:rPr lang="pt-BR" dirty="0" smtClean="0"/>
              <a:t>Problemas não </a:t>
            </a:r>
            <a:r>
              <a:rPr lang="pt-BR" dirty="0" smtClean="0"/>
              <a:t>lineares</a:t>
            </a:r>
          </a:p>
          <a:p>
            <a:pPr lvl="1"/>
            <a:r>
              <a:rPr lang="pt-BR" dirty="0" smtClean="0"/>
              <a:t>Problemas acoplados</a:t>
            </a:r>
          </a:p>
          <a:p>
            <a:pPr lvl="1"/>
            <a:r>
              <a:rPr lang="pt-BR" dirty="0" smtClean="0"/>
              <a:t>Problemas de diversas naturezas</a:t>
            </a:r>
          </a:p>
          <a:p>
            <a:pPr lvl="1"/>
            <a:r>
              <a:rPr lang="pt-BR" dirty="0" smtClean="0"/>
              <a:t>Geradores de malha</a:t>
            </a:r>
          </a:p>
          <a:p>
            <a:pPr lvl="1"/>
            <a:r>
              <a:rPr lang="pt-BR" dirty="0" smtClean="0"/>
              <a:t>Estimadores de erro</a:t>
            </a:r>
          </a:p>
          <a:p>
            <a:pPr lvl="1"/>
            <a:r>
              <a:rPr lang="pt-BR" dirty="0" err="1" smtClean="0"/>
              <a:t>Auto-adaptividade</a:t>
            </a:r>
            <a:endParaRPr lang="pt-BR" dirty="0" smtClean="0"/>
          </a:p>
          <a:p>
            <a:pPr lvl="1"/>
            <a:r>
              <a:rPr lang="pt-BR" dirty="0" smtClean="0"/>
              <a:t>Interface com o usuário: de cartão perfurado a mouse</a:t>
            </a:r>
          </a:p>
          <a:p>
            <a:pPr lvl="1"/>
            <a:r>
              <a:rPr lang="pt-BR" dirty="0" smtClean="0"/>
              <a:t>Interação com CAD</a:t>
            </a:r>
          </a:p>
          <a:p>
            <a:pPr lvl="1"/>
            <a:r>
              <a:rPr lang="pt-BR" dirty="0" smtClean="0"/>
              <a:t>Ferramenta CAE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 um </a:t>
            </a:r>
            <a:r>
              <a:rPr lang="en-US" dirty="0" err="1" smtClean="0"/>
              <a:t>modelo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endParaRPr lang="en-US" dirty="0" smtClean="0"/>
          </a:p>
          <a:p>
            <a:pPr lvl="1"/>
            <a:r>
              <a:rPr lang="en-US" dirty="0" err="1" smtClean="0"/>
              <a:t>Simplificação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realidade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283810" cy="88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688" y="4159721"/>
            <a:ext cx="2780953" cy="154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 um </a:t>
            </a:r>
            <a:r>
              <a:rPr lang="en-US" dirty="0" err="1" smtClean="0"/>
              <a:t>modelo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68001"/>
            <a:ext cx="7108572" cy="12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ferramenta robusta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Diversas</a:t>
            </a:r>
            <a:r>
              <a:rPr lang="pt-BR" smtClean="0"/>
              <a:t> </a:t>
            </a:r>
            <a:r>
              <a:rPr lang="pt-BR" smtClean="0"/>
              <a:t>análises</a:t>
            </a:r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2743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25717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2895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ferramenta robusta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87105"/>
            <a:ext cx="4038600" cy="23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971600" y="17728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Interface gráfica com o usuário</a:t>
            </a:r>
            <a:endParaRPr lang="pt-BR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90739"/>
            <a:ext cx="4038600" cy="23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ferramenta robusta</a:t>
            </a:r>
            <a:endParaRPr lang="pt-BR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5812"/>
            <a:ext cx="8229600" cy="407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ferramenta robusta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7423"/>
            <a:ext cx="8229600" cy="44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103</Words>
  <Application>Microsoft Office PowerPoint</Application>
  <PresentationFormat>Apresentação na tela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Introdução ao MEF</vt:lpstr>
      <vt:lpstr>Breve histórico</vt:lpstr>
      <vt:lpstr>Breve histórico</vt:lpstr>
      <vt:lpstr>Mais um modelo</vt:lpstr>
      <vt:lpstr>Mais um modelo</vt:lpstr>
      <vt:lpstr>Uma ferramenta robusta</vt:lpstr>
      <vt:lpstr>Uma ferramenta robusta</vt:lpstr>
      <vt:lpstr>Uma ferramenta robusta</vt:lpstr>
      <vt:lpstr>Uma ferramenta robusta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MEF</dc:title>
  <dc:creator>Adriano</dc:creator>
  <cp:lastModifiedBy>Adriano</cp:lastModifiedBy>
  <cp:revision>15</cp:revision>
  <dcterms:created xsi:type="dcterms:W3CDTF">2019-08-05T15:07:13Z</dcterms:created>
  <dcterms:modified xsi:type="dcterms:W3CDTF">2019-08-05T17:26:36Z</dcterms:modified>
</cp:coreProperties>
</file>