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56A905-E255-4DC8-B607-8F091270CBDB}" v="32" dt="2020-03-04T17:14:52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o Scremin" userId="d2d37b3f-8d0f-409d-ab70-69c8df2ff4d0" providerId="ADAL" clId="{E256A905-E255-4DC8-B607-8F091270CBDB}"/>
    <pc:docChg chg="undo custSel mod addSld modSld">
      <pc:chgData name="Adriano Scremin" userId="d2d37b3f-8d0f-409d-ab70-69c8df2ff4d0" providerId="ADAL" clId="{E256A905-E255-4DC8-B607-8F091270CBDB}" dt="2020-03-04T17:15:30.065" v="579" actId="26606"/>
      <pc:docMkLst>
        <pc:docMk/>
      </pc:docMkLst>
      <pc:sldChg chg="addSp delSp modSp mod setBg">
        <pc:chgData name="Adriano Scremin" userId="d2d37b3f-8d0f-409d-ab70-69c8df2ff4d0" providerId="ADAL" clId="{E256A905-E255-4DC8-B607-8F091270CBDB}" dt="2020-03-04T17:01:17.322" v="507" actId="26606"/>
        <pc:sldMkLst>
          <pc:docMk/>
          <pc:sldMk cId="3046920800" sldId="256"/>
        </pc:sldMkLst>
        <pc:spChg chg="mod">
          <ac:chgData name="Adriano Scremin" userId="d2d37b3f-8d0f-409d-ab70-69c8df2ff4d0" providerId="ADAL" clId="{E256A905-E255-4DC8-B607-8F091270CBDB}" dt="2020-03-04T17:01:17.322" v="507" actId="26606"/>
          <ac:spMkLst>
            <pc:docMk/>
            <pc:sldMk cId="3046920800" sldId="256"/>
            <ac:spMk id="2" creationId="{C1EF0721-8826-47B2-A18D-4C0AFF1C26D0}"/>
          </ac:spMkLst>
        </pc:spChg>
        <pc:spChg chg="mod">
          <ac:chgData name="Adriano Scremin" userId="d2d37b3f-8d0f-409d-ab70-69c8df2ff4d0" providerId="ADAL" clId="{E256A905-E255-4DC8-B607-8F091270CBDB}" dt="2020-03-04T17:01:17.322" v="507" actId="26606"/>
          <ac:spMkLst>
            <pc:docMk/>
            <pc:sldMk cId="3046920800" sldId="256"/>
            <ac:spMk id="3" creationId="{EE918992-032F-434D-8C5C-B92E7608199F}"/>
          </ac:spMkLst>
        </pc:spChg>
        <pc:spChg chg="add del">
          <ac:chgData name="Adriano Scremin" userId="d2d37b3f-8d0f-409d-ab70-69c8df2ff4d0" providerId="ADAL" clId="{E256A905-E255-4DC8-B607-8F091270CBDB}" dt="2020-03-04T17:01:17.322" v="507" actId="26606"/>
          <ac:spMkLst>
            <pc:docMk/>
            <pc:sldMk cId="3046920800" sldId="256"/>
            <ac:spMk id="8" creationId="{23962611-DFD5-4092-AAFD-559E3DFCE2C9}"/>
          </ac:spMkLst>
        </pc:spChg>
        <pc:spChg chg="add">
          <ac:chgData name="Adriano Scremin" userId="d2d37b3f-8d0f-409d-ab70-69c8df2ff4d0" providerId="ADAL" clId="{E256A905-E255-4DC8-B607-8F091270CBDB}" dt="2020-03-04T17:01:17.322" v="507" actId="26606"/>
          <ac:spMkLst>
            <pc:docMk/>
            <pc:sldMk cId="3046920800" sldId="256"/>
            <ac:spMk id="15" creationId="{3EDD119B-6BFA-4C3F-90CE-97DAFD604ECC}"/>
          </ac:spMkLst>
        </pc:spChg>
        <pc:picChg chg="add del">
          <ac:chgData name="Adriano Scremin" userId="d2d37b3f-8d0f-409d-ab70-69c8df2ff4d0" providerId="ADAL" clId="{E256A905-E255-4DC8-B607-8F091270CBDB}" dt="2020-03-04T17:01:17.322" v="507" actId="26606"/>
          <ac:picMkLst>
            <pc:docMk/>
            <pc:sldMk cId="3046920800" sldId="256"/>
            <ac:picMk id="10" creationId="{2270F1FA-0425-408F-9861-80BF5AFB276D}"/>
          </ac:picMkLst>
        </pc:picChg>
        <pc:cxnChg chg="add">
          <ac:chgData name="Adriano Scremin" userId="d2d37b3f-8d0f-409d-ab70-69c8df2ff4d0" providerId="ADAL" clId="{E256A905-E255-4DC8-B607-8F091270CBDB}" dt="2020-03-04T17:01:17.322" v="507" actId="26606"/>
          <ac:cxnSpMkLst>
            <pc:docMk/>
            <pc:sldMk cId="3046920800" sldId="256"/>
            <ac:cxnSpMk id="17" creationId="{DC1572D0-F0FD-4D84-8F82-DC59140EB9BB}"/>
          </ac:cxnSpMkLst>
        </pc:cxnChg>
      </pc:sldChg>
      <pc:sldChg chg="addSp delSp modSp">
        <pc:chgData name="Adriano Scremin" userId="d2d37b3f-8d0f-409d-ab70-69c8df2ff4d0" providerId="ADAL" clId="{E256A905-E255-4DC8-B607-8F091270CBDB}" dt="2020-03-04T17:01:23.634" v="508" actId="26606"/>
        <pc:sldMkLst>
          <pc:docMk/>
          <pc:sldMk cId="861396788" sldId="257"/>
        </pc:sldMkLst>
        <pc:spChg chg="mod">
          <ac:chgData name="Adriano Scremin" userId="d2d37b3f-8d0f-409d-ab70-69c8df2ff4d0" providerId="ADAL" clId="{E256A905-E255-4DC8-B607-8F091270CBDB}" dt="2020-03-04T17:01:23.634" v="508" actId="26606"/>
          <ac:spMkLst>
            <pc:docMk/>
            <pc:sldMk cId="861396788" sldId="257"/>
            <ac:spMk id="2" creationId="{FD065B92-93F5-41A8-90BE-DABCD4CE7A60}"/>
          </ac:spMkLst>
        </pc:spChg>
        <pc:spChg chg="mod">
          <ac:chgData name="Adriano Scremin" userId="d2d37b3f-8d0f-409d-ab70-69c8df2ff4d0" providerId="ADAL" clId="{E256A905-E255-4DC8-B607-8F091270CBDB}" dt="2020-03-04T17:01:23.634" v="508" actId="26606"/>
          <ac:spMkLst>
            <pc:docMk/>
            <pc:sldMk cId="861396788" sldId="257"/>
            <ac:spMk id="5" creationId="{DD797EC6-6A6C-4E80-82FF-2202A7A0FF78}"/>
          </ac:spMkLst>
        </pc:spChg>
        <pc:spChg chg="del">
          <ac:chgData name="Adriano Scremin" userId="d2d37b3f-8d0f-409d-ab70-69c8df2ff4d0" providerId="ADAL" clId="{E256A905-E255-4DC8-B607-8F091270CBDB}" dt="2020-03-04T17:01:23.634" v="508" actId="26606"/>
          <ac:spMkLst>
            <pc:docMk/>
            <pc:sldMk cId="861396788" sldId="257"/>
            <ac:spMk id="12" creationId="{B4F5FA0D-0104-4987-8241-EFF7C85B88DE}"/>
          </ac:spMkLst>
        </pc:spChg>
        <pc:spChg chg="del">
          <ac:chgData name="Adriano Scremin" userId="d2d37b3f-8d0f-409d-ab70-69c8df2ff4d0" providerId="ADAL" clId="{E256A905-E255-4DC8-B607-8F091270CBDB}" dt="2020-03-04T17:01:23.634" v="508" actId="26606"/>
          <ac:spMkLst>
            <pc:docMk/>
            <pc:sldMk cId="861396788" sldId="257"/>
            <ac:spMk id="16" creationId="{3B854194-185D-494D-905C-7C7CB2E30F6E}"/>
          </ac:spMkLst>
        </pc:spChg>
        <pc:spChg chg="add">
          <ac:chgData name="Adriano Scremin" userId="d2d37b3f-8d0f-409d-ab70-69c8df2ff4d0" providerId="ADAL" clId="{E256A905-E255-4DC8-B607-8F091270CBDB}" dt="2020-03-04T17:01:23.634" v="508" actId="26606"/>
          <ac:spMkLst>
            <pc:docMk/>
            <pc:sldMk cId="861396788" sldId="257"/>
            <ac:spMk id="21" creationId="{4038CB10-1F5C-4D54-9DF7-12586DE5B007}"/>
          </ac:spMkLst>
        </pc:spChg>
        <pc:spChg chg="add">
          <ac:chgData name="Adriano Scremin" userId="d2d37b3f-8d0f-409d-ab70-69c8df2ff4d0" providerId="ADAL" clId="{E256A905-E255-4DC8-B607-8F091270CBDB}" dt="2020-03-04T17:01:23.634" v="508" actId="26606"/>
          <ac:spMkLst>
            <pc:docMk/>
            <pc:sldMk cId="861396788" sldId="257"/>
            <ac:spMk id="23" creationId="{73ED6512-6858-4552-B699-9A97FE9A4EA2}"/>
          </ac:spMkLst>
        </pc:spChg>
        <pc:picChg chg="del">
          <ac:chgData name="Adriano Scremin" userId="d2d37b3f-8d0f-409d-ab70-69c8df2ff4d0" providerId="ADAL" clId="{E256A905-E255-4DC8-B607-8F091270CBDB}" dt="2020-03-04T17:01:23.634" v="508" actId="26606"/>
          <ac:picMkLst>
            <pc:docMk/>
            <pc:sldMk cId="861396788" sldId="257"/>
            <ac:picMk id="14" creationId="{2897127E-6CEF-446C-BE87-93B7C46E49D1}"/>
          </ac:picMkLst>
        </pc:picChg>
      </pc:sldChg>
      <pc:sldChg chg="addSp delSp modSp add mod setBg">
        <pc:chgData name="Adriano Scremin" userId="d2d37b3f-8d0f-409d-ab70-69c8df2ff4d0" providerId="ADAL" clId="{E256A905-E255-4DC8-B607-8F091270CBDB}" dt="2020-03-04T16:31:24.386" v="106" actId="1076"/>
        <pc:sldMkLst>
          <pc:docMk/>
          <pc:sldMk cId="1315052578" sldId="258"/>
        </pc:sldMkLst>
        <pc:spChg chg="del">
          <ac:chgData name="Adriano Scremin" userId="d2d37b3f-8d0f-409d-ab70-69c8df2ff4d0" providerId="ADAL" clId="{E256A905-E255-4DC8-B607-8F091270CBDB}" dt="2020-03-04T14:50:45.676" v="10"/>
          <ac:spMkLst>
            <pc:docMk/>
            <pc:sldMk cId="1315052578" sldId="258"/>
            <ac:spMk id="2" creationId="{A65E662C-99E3-48A6-973A-D0586D631AEE}"/>
          </ac:spMkLst>
        </pc:spChg>
        <pc:spChg chg="del">
          <ac:chgData name="Adriano Scremin" userId="d2d37b3f-8d0f-409d-ab70-69c8df2ff4d0" providerId="ADAL" clId="{E256A905-E255-4DC8-B607-8F091270CBDB}" dt="2020-03-04T14:50:45.676" v="10"/>
          <ac:spMkLst>
            <pc:docMk/>
            <pc:sldMk cId="1315052578" sldId="258"/>
            <ac:spMk id="3" creationId="{EC04304B-AFF0-425E-B942-EBA7934CF075}"/>
          </ac:spMkLst>
        </pc:spChg>
        <pc:spChg chg="add mod">
          <ac:chgData name="Adriano Scremin" userId="d2d37b3f-8d0f-409d-ab70-69c8df2ff4d0" providerId="ADAL" clId="{E256A905-E255-4DC8-B607-8F091270CBDB}" dt="2020-03-04T14:53:01.093" v="100" actId="26606"/>
          <ac:spMkLst>
            <pc:docMk/>
            <pc:sldMk cId="1315052578" sldId="258"/>
            <ac:spMk id="4" creationId="{3EF240FC-2A7F-4972-B399-95AFB077292B}"/>
          </ac:spMkLst>
        </pc:spChg>
        <pc:spChg chg="add del mod">
          <ac:chgData name="Adriano Scremin" userId="d2d37b3f-8d0f-409d-ab70-69c8df2ff4d0" providerId="ADAL" clId="{E256A905-E255-4DC8-B607-8F091270CBDB}" dt="2020-03-04T14:51:43.486" v="20" actId="931"/>
          <ac:spMkLst>
            <pc:docMk/>
            <pc:sldMk cId="1315052578" sldId="258"/>
            <ac:spMk id="5" creationId="{37764453-F4DA-4242-9570-4AC2D9ADADFA}"/>
          </ac:spMkLst>
        </pc:spChg>
        <pc:spChg chg="add mod">
          <ac:chgData name="Adriano Scremin" userId="d2d37b3f-8d0f-409d-ab70-69c8df2ff4d0" providerId="ADAL" clId="{E256A905-E255-4DC8-B607-8F091270CBDB}" dt="2020-03-04T14:53:01.093" v="100" actId="26606"/>
          <ac:spMkLst>
            <pc:docMk/>
            <pc:sldMk cId="1315052578" sldId="258"/>
            <ac:spMk id="6" creationId="{D8504839-7D94-4A1E-B7A1-E31E896B9892}"/>
          </ac:spMkLst>
        </pc:spChg>
        <pc:spChg chg="add">
          <ac:chgData name="Adriano Scremin" userId="d2d37b3f-8d0f-409d-ab70-69c8df2ff4d0" providerId="ADAL" clId="{E256A905-E255-4DC8-B607-8F091270CBDB}" dt="2020-03-04T14:53:01.093" v="100" actId="26606"/>
          <ac:spMkLst>
            <pc:docMk/>
            <pc:sldMk cId="1315052578" sldId="258"/>
            <ac:spMk id="13" creationId="{81AEB8A9-B768-4E30-BA55-D919E6687343}"/>
          </ac:spMkLst>
        </pc:spChg>
        <pc:picChg chg="add mod ord">
          <ac:chgData name="Adriano Scremin" userId="d2d37b3f-8d0f-409d-ab70-69c8df2ff4d0" providerId="ADAL" clId="{E256A905-E255-4DC8-B607-8F091270CBDB}" dt="2020-03-04T14:53:01.093" v="100" actId="26606"/>
          <ac:picMkLst>
            <pc:docMk/>
            <pc:sldMk cId="1315052578" sldId="258"/>
            <ac:picMk id="8" creationId="{26A4C8BC-EDF1-496D-931D-9A78494B66A5}"/>
          </ac:picMkLst>
        </pc:picChg>
        <pc:picChg chg="add mod">
          <ac:chgData name="Adriano Scremin" userId="d2d37b3f-8d0f-409d-ab70-69c8df2ff4d0" providerId="ADAL" clId="{E256A905-E255-4DC8-B607-8F091270CBDB}" dt="2020-03-04T16:31:24.386" v="106" actId="1076"/>
          <ac:picMkLst>
            <pc:docMk/>
            <pc:sldMk cId="1315052578" sldId="258"/>
            <ac:picMk id="10" creationId="{81907574-C4AB-4A49-850E-7651E73E1BAF}"/>
          </ac:picMkLst>
        </pc:picChg>
      </pc:sldChg>
      <pc:sldChg chg="addSp delSp modSp add mod setBg">
        <pc:chgData name="Adriano Scremin" userId="d2d37b3f-8d0f-409d-ab70-69c8df2ff4d0" providerId="ADAL" clId="{E256A905-E255-4DC8-B607-8F091270CBDB}" dt="2020-03-04T16:36:08.248" v="180" actId="20577"/>
        <pc:sldMkLst>
          <pc:docMk/>
          <pc:sldMk cId="1141958062" sldId="259"/>
        </pc:sldMkLst>
        <pc:spChg chg="mod">
          <ac:chgData name="Adriano Scremin" userId="d2d37b3f-8d0f-409d-ab70-69c8df2ff4d0" providerId="ADAL" clId="{E256A905-E255-4DC8-B607-8F091270CBDB}" dt="2020-03-04T16:35:47.039" v="157" actId="26606"/>
          <ac:spMkLst>
            <pc:docMk/>
            <pc:sldMk cId="1141958062" sldId="259"/>
            <ac:spMk id="2" creationId="{9499673B-C7D3-4B7C-9B86-8D798EA03679}"/>
          </ac:spMkLst>
        </pc:spChg>
        <pc:spChg chg="del">
          <ac:chgData name="Adriano Scremin" userId="d2d37b3f-8d0f-409d-ab70-69c8df2ff4d0" providerId="ADAL" clId="{E256A905-E255-4DC8-B607-8F091270CBDB}" dt="2020-03-04T16:31:12.614" v="102" actId="931"/>
          <ac:spMkLst>
            <pc:docMk/>
            <pc:sldMk cId="1141958062" sldId="259"/>
            <ac:spMk id="3" creationId="{BE06D459-3F29-4208-B235-8323E289BDB9}"/>
          </ac:spMkLst>
        </pc:spChg>
        <pc:spChg chg="del">
          <ac:chgData name="Adriano Scremin" userId="d2d37b3f-8d0f-409d-ab70-69c8df2ff4d0" providerId="ADAL" clId="{E256A905-E255-4DC8-B607-8F091270CBDB}" dt="2020-03-04T16:33:13.599" v="138"/>
          <ac:spMkLst>
            <pc:docMk/>
            <pc:sldMk cId="1141958062" sldId="259"/>
            <ac:spMk id="4" creationId="{42A7049A-2763-44A5-A922-53F2FC6F6FC8}"/>
          </ac:spMkLst>
        </pc:spChg>
        <pc:spChg chg="add del mod">
          <ac:chgData name="Adriano Scremin" userId="d2d37b3f-8d0f-409d-ab70-69c8df2ff4d0" providerId="ADAL" clId="{E256A905-E255-4DC8-B607-8F091270CBDB}" dt="2020-03-04T16:32:18.469" v="108" actId="931"/>
          <ac:spMkLst>
            <pc:docMk/>
            <pc:sldMk cId="1141958062" sldId="259"/>
            <ac:spMk id="8" creationId="{C1E60A0B-1DDE-42BC-86E7-20E896E1CBF9}"/>
          </ac:spMkLst>
        </pc:spChg>
        <pc:spChg chg="add del mod">
          <ac:chgData name="Adriano Scremin" userId="d2d37b3f-8d0f-409d-ab70-69c8df2ff4d0" providerId="ADAL" clId="{E256A905-E255-4DC8-B607-8F091270CBDB}" dt="2020-03-04T16:34:41.651" v="144"/>
          <ac:spMkLst>
            <pc:docMk/>
            <pc:sldMk cId="1141958062" sldId="259"/>
            <ac:spMk id="11" creationId="{DC446217-96D5-40A5-8E65-89DAAC1622A4}"/>
          </ac:spMkLst>
        </pc:spChg>
        <pc:spChg chg="add del mod">
          <ac:chgData name="Adriano Scremin" userId="d2d37b3f-8d0f-409d-ab70-69c8df2ff4d0" providerId="ADAL" clId="{E256A905-E255-4DC8-B607-8F091270CBDB}" dt="2020-03-04T16:35:14.365" v="148" actId="931"/>
          <ac:spMkLst>
            <pc:docMk/>
            <pc:sldMk cId="1141958062" sldId="259"/>
            <ac:spMk id="12" creationId="{8BF127C0-75F0-4BE7-9CDF-AB84A29E7D67}"/>
          </ac:spMkLst>
        </pc:spChg>
        <pc:spChg chg="add del">
          <ac:chgData name="Adriano Scremin" userId="d2d37b3f-8d0f-409d-ab70-69c8df2ff4d0" providerId="ADAL" clId="{E256A905-E255-4DC8-B607-8F091270CBDB}" dt="2020-03-04T16:34:17.247" v="142" actId="26606"/>
          <ac:spMkLst>
            <pc:docMk/>
            <pc:sldMk cId="1141958062" sldId="259"/>
            <ac:spMk id="14" creationId="{3CDC9898-1E25-4B67-9D69-87AF8F459B76}"/>
          </ac:spMkLst>
        </pc:spChg>
        <pc:spChg chg="add mod">
          <ac:chgData name="Adriano Scremin" userId="d2d37b3f-8d0f-409d-ab70-69c8df2ff4d0" providerId="ADAL" clId="{E256A905-E255-4DC8-B607-8F091270CBDB}" dt="2020-03-04T16:36:08.248" v="180" actId="20577"/>
          <ac:spMkLst>
            <pc:docMk/>
            <pc:sldMk cId="1141958062" sldId="259"/>
            <ac:spMk id="15" creationId="{F0E2C6DA-9CA6-4CDE-BFCA-1D049FFC237C}"/>
          </ac:spMkLst>
        </pc:spChg>
        <pc:spChg chg="add del">
          <ac:chgData name="Adriano Scremin" userId="d2d37b3f-8d0f-409d-ab70-69c8df2ff4d0" providerId="ADAL" clId="{E256A905-E255-4DC8-B607-8F091270CBDB}" dt="2020-03-04T16:34:17.247" v="142" actId="26606"/>
          <ac:spMkLst>
            <pc:docMk/>
            <pc:sldMk cId="1141958062" sldId="259"/>
            <ac:spMk id="17" creationId="{B775CD93-9DF2-48CB-9F57-1BCA9A46C7FA}"/>
          </ac:spMkLst>
        </pc:spChg>
        <pc:spChg chg="add del">
          <ac:chgData name="Adriano Scremin" userId="d2d37b3f-8d0f-409d-ab70-69c8df2ff4d0" providerId="ADAL" clId="{E256A905-E255-4DC8-B607-8F091270CBDB}" dt="2020-03-04T16:34:17.247" v="142" actId="26606"/>
          <ac:spMkLst>
            <pc:docMk/>
            <pc:sldMk cId="1141958062" sldId="259"/>
            <ac:spMk id="19" creationId="{6166C6D1-23AC-49C4-BA07-238E4E9F8CEB}"/>
          </ac:spMkLst>
        </pc:spChg>
        <pc:spChg chg="add del">
          <ac:chgData name="Adriano Scremin" userId="d2d37b3f-8d0f-409d-ab70-69c8df2ff4d0" providerId="ADAL" clId="{E256A905-E255-4DC8-B607-8F091270CBDB}" dt="2020-03-04T16:34:17.247" v="142" actId="26606"/>
          <ac:spMkLst>
            <pc:docMk/>
            <pc:sldMk cId="1141958062" sldId="259"/>
            <ac:spMk id="21" creationId="{1C091803-41C2-48E0-9228-5148460C7479}"/>
          </ac:spMkLst>
        </pc:spChg>
        <pc:spChg chg="add">
          <ac:chgData name="Adriano Scremin" userId="d2d37b3f-8d0f-409d-ab70-69c8df2ff4d0" providerId="ADAL" clId="{E256A905-E255-4DC8-B607-8F091270CBDB}" dt="2020-03-04T16:35:47.039" v="157" actId="26606"/>
          <ac:spMkLst>
            <pc:docMk/>
            <pc:sldMk cId="1141958062" sldId="259"/>
            <ac:spMk id="23" creationId="{823AC064-BC96-4F32-8AE1-B2FD38754823}"/>
          </ac:spMkLst>
        </pc:spChg>
        <pc:picChg chg="add del mod">
          <ac:chgData name="Adriano Scremin" userId="d2d37b3f-8d0f-409d-ab70-69c8df2ff4d0" providerId="ADAL" clId="{E256A905-E255-4DC8-B607-8F091270CBDB}" dt="2020-03-04T16:31:45.204" v="107" actId="478"/>
          <ac:picMkLst>
            <pc:docMk/>
            <pc:sldMk cId="1141958062" sldId="259"/>
            <ac:picMk id="6" creationId="{F224EAA7-9E62-4EE1-ABD8-656A3A5472D1}"/>
          </ac:picMkLst>
        </pc:picChg>
        <pc:picChg chg="add del mod">
          <ac:chgData name="Adriano Scremin" userId="d2d37b3f-8d0f-409d-ab70-69c8df2ff4d0" providerId="ADAL" clId="{E256A905-E255-4DC8-B607-8F091270CBDB}" dt="2020-03-04T16:35:09.248" v="147" actId="478"/>
          <ac:picMkLst>
            <pc:docMk/>
            <pc:sldMk cId="1141958062" sldId="259"/>
            <ac:picMk id="10" creationId="{14A34D03-831D-4FE5-9EC6-F662569EE5F1}"/>
          </ac:picMkLst>
        </pc:picChg>
        <pc:picChg chg="add mod ord">
          <ac:chgData name="Adriano Scremin" userId="d2d37b3f-8d0f-409d-ab70-69c8df2ff4d0" providerId="ADAL" clId="{E256A905-E255-4DC8-B607-8F091270CBDB}" dt="2020-03-04T16:35:47.039" v="157" actId="26606"/>
          <ac:picMkLst>
            <pc:docMk/>
            <pc:sldMk cId="1141958062" sldId="259"/>
            <ac:picMk id="18" creationId="{AF24B1D8-AEA8-4FE1-A7BA-468930DE88D5}"/>
          </ac:picMkLst>
        </pc:picChg>
        <pc:cxnChg chg="add">
          <ac:chgData name="Adriano Scremin" userId="d2d37b3f-8d0f-409d-ab70-69c8df2ff4d0" providerId="ADAL" clId="{E256A905-E255-4DC8-B607-8F091270CBDB}" dt="2020-03-04T16:35:47.039" v="157" actId="26606"/>
          <ac:cxnSpMkLst>
            <pc:docMk/>
            <pc:sldMk cId="1141958062" sldId="259"/>
            <ac:cxnSpMk id="25" creationId="{7E7C77BC-7138-40B1-A15B-20F57A494629}"/>
          </ac:cxnSpMkLst>
        </pc:cxnChg>
      </pc:sldChg>
      <pc:sldChg chg="addSp delSp modSp add mod setBg">
        <pc:chgData name="Adriano Scremin" userId="d2d37b3f-8d0f-409d-ab70-69c8df2ff4d0" providerId="ADAL" clId="{E256A905-E255-4DC8-B607-8F091270CBDB}" dt="2020-03-04T16:44:12.566" v="394" actId="26606"/>
        <pc:sldMkLst>
          <pc:docMk/>
          <pc:sldMk cId="4180615843" sldId="260"/>
        </pc:sldMkLst>
        <pc:spChg chg="mod">
          <ac:chgData name="Adriano Scremin" userId="d2d37b3f-8d0f-409d-ab70-69c8df2ff4d0" providerId="ADAL" clId="{E256A905-E255-4DC8-B607-8F091270CBDB}" dt="2020-03-04T16:44:12.566" v="394" actId="26606"/>
          <ac:spMkLst>
            <pc:docMk/>
            <pc:sldMk cId="4180615843" sldId="260"/>
            <ac:spMk id="2" creationId="{37298C71-B0CD-441B-B334-965C24E9455D}"/>
          </ac:spMkLst>
        </pc:spChg>
        <pc:spChg chg="del">
          <ac:chgData name="Adriano Scremin" userId="d2d37b3f-8d0f-409d-ab70-69c8df2ff4d0" providerId="ADAL" clId="{E256A905-E255-4DC8-B607-8F091270CBDB}" dt="2020-03-04T16:37:35.800" v="204" actId="931"/>
          <ac:spMkLst>
            <pc:docMk/>
            <pc:sldMk cId="4180615843" sldId="260"/>
            <ac:spMk id="3" creationId="{4AE08FE9-1FEC-45F5-A355-AE96422B59D2}"/>
          </ac:spMkLst>
        </pc:spChg>
        <pc:spChg chg="mod">
          <ac:chgData name="Adriano Scremin" userId="d2d37b3f-8d0f-409d-ab70-69c8df2ff4d0" providerId="ADAL" clId="{E256A905-E255-4DC8-B607-8F091270CBDB}" dt="2020-03-04T16:44:12.566" v="394" actId="26606"/>
          <ac:spMkLst>
            <pc:docMk/>
            <pc:sldMk cId="4180615843" sldId="260"/>
            <ac:spMk id="4" creationId="{55793A75-FC3D-4A8F-91B0-53BB19C7CF5A}"/>
          </ac:spMkLst>
        </pc:spChg>
        <pc:spChg chg="add del">
          <ac:chgData name="Adriano Scremin" userId="d2d37b3f-8d0f-409d-ab70-69c8df2ff4d0" providerId="ADAL" clId="{E256A905-E255-4DC8-B607-8F091270CBDB}" dt="2020-03-04T16:43:55.775" v="389" actId="26606"/>
          <ac:spMkLst>
            <pc:docMk/>
            <pc:sldMk cId="4180615843" sldId="260"/>
            <ac:spMk id="11" creationId="{B775CD93-9DF2-48CB-9F57-1BCA9A46C7FA}"/>
          </ac:spMkLst>
        </pc:spChg>
        <pc:spChg chg="add del">
          <ac:chgData name="Adriano Scremin" userId="d2d37b3f-8d0f-409d-ab70-69c8df2ff4d0" providerId="ADAL" clId="{E256A905-E255-4DC8-B607-8F091270CBDB}" dt="2020-03-04T16:43:55.775" v="389" actId="26606"/>
          <ac:spMkLst>
            <pc:docMk/>
            <pc:sldMk cId="4180615843" sldId="260"/>
            <ac:spMk id="13" creationId="{6166C6D1-23AC-49C4-BA07-238E4E9F8CEB}"/>
          </ac:spMkLst>
        </pc:spChg>
        <pc:spChg chg="add del">
          <ac:chgData name="Adriano Scremin" userId="d2d37b3f-8d0f-409d-ab70-69c8df2ff4d0" providerId="ADAL" clId="{E256A905-E255-4DC8-B607-8F091270CBDB}" dt="2020-03-04T16:43:55.775" v="389" actId="26606"/>
          <ac:spMkLst>
            <pc:docMk/>
            <pc:sldMk cId="4180615843" sldId="260"/>
            <ac:spMk id="15" creationId="{1C091803-41C2-48E0-9228-5148460C7479}"/>
          </ac:spMkLst>
        </pc:spChg>
        <pc:spChg chg="add del">
          <ac:chgData name="Adriano Scremin" userId="d2d37b3f-8d0f-409d-ab70-69c8df2ff4d0" providerId="ADAL" clId="{E256A905-E255-4DC8-B607-8F091270CBDB}" dt="2020-03-04T16:43:58.141" v="391" actId="26606"/>
          <ac:spMkLst>
            <pc:docMk/>
            <pc:sldMk cId="4180615843" sldId="260"/>
            <ac:spMk id="17" creationId="{28928A89-D0B3-42AC-80FB-CA7D445693CB}"/>
          </ac:spMkLst>
        </pc:spChg>
        <pc:spChg chg="add del">
          <ac:chgData name="Adriano Scremin" userId="d2d37b3f-8d0f-409d-ab70-69c8df2ff4d0" providerId="ADAL" clId="{E256A905-E255-4DC8-B607-8F091270CBDB}" dt="2020-03-04T16:43:58.141" v="391" actId="26606"/>
          <ac:spMkLst>
            <pc:docMk/>
            <pc:sldMk cId="4180615843" sldId="260"/>
            <ac:spMk id="18" creationId="{73C994B4-9721-4148-9EEC-6793CECDE8DD}"/>
          </ac:spMkLst>
        </pc:spChg>
        <pc:spChg chg="add del">
          <ac:chgData name="Adriano Scremin" userId="d2d37b3f-8d0f-409d-ab70-69c8df2ff4d0" providerId="ADAL" clId="{E256A905-E255-4DC8-B607-8F091270CBDB}" dt="2020-03-04T16:43:58.141" v="391" actId="26606"/>
          <ac:spMkLst>
            <pc:docMk/>
            <pc:sldMk cId="4180615843" sldId="260"/>
            <ac:spMk id="20" creationId="{F9D95E49-763A-4886-B038-82F734740554}"/>
          </ac:spMkLst>
        </pc:spChg>
        <pc:spChg chg="add del">
          <ac:chgData name="Adriano Scremin" userId="d2d37b3f-8d0f-409d-ab70-69c8df2ff4d0" providerId="ADAL" clId="{E256A905-E255-4DC8-B607-8F091270CBDB}" dt="2020-03-04T16:43:58.141" v="391" actId="26606"/>
          <ac:spMkLst>
            <pc:docMk/>
            <pc:sldMk cId="4180615843" sldId="260"/>
            <ac:spMk id="22" creationId="{99B60357-232D-4489-8786-BF4E4F74BA76}"/>
          </ac:spMkLst>
        </pc:spChg>
        <pc:spChg chg="add del">
          <ac:chgData name="Adriano Scremin" userId="d2d37b3f-8d0f-409d-ab70-69c8df2ff4d0" providerId="ADAL" clId="{E256A905-E255-4DC8-B607-8F091270CBDB}" dt="2020-03-04T16:44:12.546" v="393" actId="26606"/>
          <ac:spMkLst>
            <pc:docMk/>
            <pc:sldMk cId="4180615843" sldId="260"/>
            <ac:spMk id="24" creationId="{F4C0B10B-D2C4-4A54-AFAD-3D27DF88BB37}"/>
          </ac:spMkLst>
        </pc:spChg>
        <pc:spChg chg="add">
          <ac:chgData name="Adriano Scremin" userId="d2d37b3f-8d0f-409d-ab70-69c8df2ff4d0" providerId="ADAL" clId="{E256A905-E255-4DC8-B607-8F091270CBDB}" dt="2020-03-04T16:44:12.566" v="394" actId="26606"/>
          <ac:spMkLst>
            <pc:docMk/>
            <pc:sldMk cId="4180615843" sldId="260"/>
            <ac:spMk id="30" creationId="{4038CB10-1F5C-4D54-9DF7-12586DE5B007}"/>
          </ac:spMkLst>
        </pc:spChg>
        <pc:spChg chg="add">
          <ac:chgData name="Adriano Scremin" userId="d2d37b3f-8d0f-409d-ab70-69c8df2ff4d0" providerId="ADAL" clId="{E256A905-E255-4DC8-B607-8F091270CBDB}" dt="2020-03-04T16:44:12.566" v="394" actId="26606"/>
          <ac:spMkLst>
            <pc:docMk/>
            <pc:sldMk cId="4180615843" sldId="260"/>
            <ac:spMk id="31" creationId="{36D30126-6314-4A93-B27E-5C66CF781924}"/>
          </ac:spMkLst>
        </pc:spChg>
        <pc:spChg chg="add">
          <ac:chgData name="Adriano Scremin" userId="d2d37b3f-8d0f-409d-ab70-69c8df2ff4d0" providerId="ADAL" clId="{E256A905-E255-4DC8-B607-8F091270CBDB}" dt="2020-03-04T16:44:12.566" v="394" actId="26606"/>
          <ac:spMkLst>
            <pc:docMk/>
            <pc:sldMk cId="4180615843" sldId="260"/>
            <ac:spMk id="32" creationId="{73ED6512-6858-4552-B699-9A97FE9A4EA2}"/>
          </ac:spMkLst>
        </pc:spChg>
        <pc:grpChg chg="add del">
          <ac:chgData name="Adriano Scremin" userId="d2d37b3f-8d0f-409d-ab70-69c8df2ff4d0" providerId="ADAL" clId="{E256A905-E255-4DC8-B607-8F091270CBDB}" dt="2020-03-04T16:44:12.546" v="393" actId="26606"/>
          <ac:grpSpMkLst>
            <pc:docMk/>
            <pc:sldMk cId="4180615843" sldId="260"/>
            <ac:grpSpMk id="25" creationId="{B6BADB90-C74B-40D6-86DC-503F65FCE8DC}"/>
          </ac:grpSpMkLst>
        </pc:grpChg>
        <pc:picChg chg="add mod ord">
          <ac:chgData name="Adriano Scremin" userId="d2d37b3f-8d0f-409d-ab70-69c8df2ff4d0" providerId="ADAL" clId="{E256A905-E255-4DC8-B607-8F091270CBDB}" dt="2020-03-04T16:44:12.566" v="394" actId="26606"/>
          <ac:picMkLst>
            <pc:docMk/>
            <pc:sldMk cId="4180615843" sldId="260"/>
            <ac:picMk id="6" creationId="{FF8CC3E5-D7FD-4FCF-8248-B1D2F136014A}"/>
          </ac:picMkLst>
        </pc:picChg>
        <pc:cxnChg chg="add del">
          <ac:chgData name="Adriano Scremin" userId="d2d37b3f-8d0f-409d-ab70-69c8df2ff4d0" providerId="ADAL" clId="{E256A905-E255-4DC8-B607-8F091270CBDB}" dt="2020-03-04T16:43:58.141" v="391" actId="26606"/>
          <ac:cxnSpMkLst>
            <pc:docMk/>
            <pc:sldMk cId="4180615843" sldId="260"/>
            <ac:cxnSpMk id="19" creationId="{F085D7B9-E066-4923-8CB7-294BF306296A}"/>
          </ac:cxnSpMkLst>
        </pc:cxnChg>
        <pc:cxnChg chg="add del">
          <ac:chgData name="Adriano Scremin" userId="d2d37b3f-8d0f-409d-ab70-69c8df2ff4d0" providerId="ADAL" clId="{E256A905-E255-4DC8-B607-8F091270CBDB}" dt="2020-03-04T16:43:58.141" v="391" actId="26606"/>
          <ac:cxnSpMkLst>
            <pc:docMk/>
            <pc:sldMk cId="4180615843" sldId="260"/>
            <ac:cxnSpMk id="21" creationId="{25443840-A796-4C43-8DC1-1B738EFEC522}"/>
          </ac:cxnSpMkLst>
        </pc:cxnChg>
      </pc:sldChg>
      <pc:sldChg chg="addSp delSp modSp add mod setBg">
        <pc:chgData name="Adriano Scremin" userId="d2d37b3f-8d0f-409d-ab70-69c8df2ff4d0" providerId="ADAL" clId="{E256A905-E255-4DC8-B607-8F091270CBDB}" dt="2020-03-04T16:55:06.764" v="461" actId="1076"/>
        <pc:sldMkLst>
          <pc:docMk/>
          <pc:sldMk cId="2701273691" sldId="261"/>
        </pc:sldMkLst>
        <pc:spChg chg="mod">
          <ac:chgData name="Adriano Scremin" userId="d2d37b3f-8d0f-409d-ab70-69c8df2ff4d0" providerId="ADAL" clId="{E256A905-E255-4DC8-B607-8F091270CBDB}" dt="2020-03-04T16:48:54.789" v="439" actId="26606"/>
          <ac:spMkLst>
            <pc:docMk/>
            <pc:sldMk cId="2701273691" sldId="261"/>
            <ac:spMk id="2" creationId="{EE2E2293-3BA4-4E8C-AFAD-2DBD3EE616D7}"/>
          </ac:spMkLst>
        </pc:spChg>
        <pc:spChg chg="del mod">
          <ac:chgData name="Adriano Scremin" userId="d2d37b3f-8d0f-409d-ab70-69c8df2ff4d0" providerId="ADAL" clId="{E256A905-E255-4DC8-B607-8F091270CBDB}" dt="2020-03-04T16:46:12.772" v="403" actId="931"/>
          <ac:spMkLst>
            <pc:docMk/>
            <pc:sldMk cId="2701273691" sldId="261"/>
            <ac:spMk id="3" creationId="{E378524C-5F49-4258-8D28-5DA6B57472C5}"/>
          </ac:spMkLst>
        </pc:spChg>
        <pc:spChg chg="mod">
          <ac:chgData name="Adriano Scremin" userId="d2d37b3f-8d0f-409d-ab70-69c8df2ff4d0" providerId="ADAL" clId="{E256A905-E255-4DC8-B607-8F091270CBDB}" dt="2020-03-04T16:48:54.789" v="439" actId="26606"/>
          <ac:spMkLst>
            <pc:docMk/>
            <pc:sldMk cId="2701273691" sldId="261"/>
            <ac:spMk id="4" creationId="{6F597F87-6F6C-447C-925F-7AF05C8160FE}"/>
          </ac:spMkLst>
        </pc:spChg>
        <pc:spChg chg="add mod">
          <ac:chgData name="Adriano Scremin" userId="d2d37b3f-8d0f-409d-ab70-69c8df2ff4d0" providerId="ADAL" clId="{E256A905-E255-4DC8-B607-8F091270CBDB}" dt="2020-03-04T16:54:05.742" v="449" actId="14100"/>
          <ac:spMkLst>
            <pc:docMk/>
            <pc:sldMk cId="2701273691" sldId="261"/>
            <ac:spMk id="10" creationId="{F78891D9-3071-42D7-90AE-EEA282F49126}"/>
          </ac:spMkLst>
        </pc:spChg>
        <pc:spChg chg="add">
          <ac:chgData name="Adriano Scremin" userId="d2d37b3f-8d0f-409d-ab70-69c8df2ff4d0" providerId="ADAL" clId="{E256A905-E255-4DC8-B607-8F091270CBDB}" dt="2020-03-04T16:48:54.789" v="439" actId="26606"/>
          <ac:spMkLst>
            <pc:docMk/>
            <pc:sldMk cId="2701273691" sldId="261"/>
            <ac:spMk id="11" creationId="{4038CB10-1F5C-4D54-9DF7-12586DE5B007}"/>
          </ac:spMkLst>
        </pc:spChg>
        <pc:spChg chg="add">
          <ac:chgData name="Adriano Scremin" userId="d2d37b3f-8d0f-409d-ab70-69c8df2ff4d0" providerId="ADAL" clId="{E256A905-E255-4DC8-B607-8F091270CBDB}" dt="2020-03-04T16:48:54.789" v="439" actId="26606"/>
          <ac:spMkLst>
            <pc:docMk/>
            <pc:sldMk cId="2701273691" sldId="261"/>
            <ac:spMk id="13" creationId="{73ED6512-6858-4552-B699-9A97FE9A4EA2}"/>
          </ac:spMkLst>
        </pc:spChg>
        <pc:spChg chg="add">
          <ac:chgData name="Adriano Scremin" userId="d2d37b3f-8d0f-409d-ab70-69c8df2ff4d0" providerId="ADAL" clId="{E256A905-E255-4DC8-B607-8F091270CBDB}" dt="2020-03-04T16:54:46.811" v="456"/>
          <ac:spMkLst>
            <pc:docMk/>
            <pc:sldMk cId="2701273691" sldId="261"/>
            <ac:spMk id="14" creationId="{961EC0C0-0A63-44E8-AB7E-F6AC12AB9DDA}"/>
          </ac:spMkLst>
        </pc:spChg>
        <pc:picChg chg="add mod">
          <ac:chgData name="Adriano Scremin" userId="d2d37b3f-8d0f-409d-ab70-69c8df2ff4d0" providerId="ADAL" clId="{E256A905-E255-4DC8-B607-8F091270CBDB}" dt="2020-03-04T16:54:58.956" v="459" actId="1076"/>
          <ac:picMkLst>
            <pc:docMk/>
            <pc:sldMk cId="2701273691" sldId="261"/>
            <ac:picMk id="6" creationId="{89674EC5-FB64-4D88-8F75-FDCC1C334233}"/>
          </ac:picMkLst>
        </pc:picChg>
        <pc:picChg chg="add mod">
          <ac:chgData name="Adriano Scremin" userId="d2d37b3f-8d0f-409d-ab70-69c8df2ff4d0" providerId="ADAL" clId="{E256A905-E255-4DC8-B607-8F091270CBDB}" dt="2020-03-04T16:55:02.899" v="460" actId="1076"/>
          <ac:picMkLst>
            <pc:docMk/>
            <pc:sldMk cId="2701273691" sldId="261"/>
            <ac:picMk id="9" creationId="{891DCAB2-B143-465C-B856-B055F541CE52}"/>
          </ac:picMkLst>
        </pc:picChg>
        <pc:picChg chg="add mod">
          <ac:chgData name="Adriano Scremin" userId="d2d37b3f-8d0f-409d-ab70-69c8df2ff4d0" providerId="ADAL" clId="{E256A905-E255-4DC8-B607-8F091270CBDB}" dt="2020-03-04T16:55:06.764" v="461" actId="1076"/>
          <ac:picMkLst>
            <pc:docMk/>
            <pc:sldMk cId="2701273691" sldId="261"/>
            <ac:picMk id="12" creationId="{1C458CEF-68C2-4E8A-8C5D-F55323F28EC3}"/>
          </ac:picMkLst>
        </pc:picChg>
      </pc:sldChg>
      <pc:sldChg chg="addSp delSp modSp add mod setBg">
        <pc:chgData name="Adriano Scremin" userId="d2d37b3f-8d0f-409d-ab70-69c8df2ff4d0" providerId="ADAL" clId="{E256A905-E255-4DC8-B607-8F091270CBDB}" dt="2020-03-04T17:00:49.595" v="506" actId="26606"/>
        <pc:sldMkLst>
          <pc:docMk/>
          <pc:sldMk cId="3211364110" sldId="262"/>
        </pc:sldMkLst>
        <pc:spChg chg="mod">
          <ac:chgData name="Adriano Scremin" userId="d2d37b3f-8d0f-409d-ab70-69c8df2ff4d0" providerId="ADAL" clId="{E256A905-E255-4DC8-B607-8F091270CBDB}" dt="2020-03-04T17:00:49.595" v="506" actId="26606"/>
          <ac:spMkLst>
            <pc:docMk/>
            <pc:sldMk cId="3211364110" sldId="262"/>
            <ac:spMk id="2" creationId="{C7B27FBA-9BF4-4018-830B-94DB55C314B4}"/>
          </ac:spMkLst>
        </pc:spChg>
        <pc:spChg chg="del">
          <ac:chgData name="Adriano Scremin" userId="d2d37b3f-8d0f-409d-ab70-69c8df2ff4d0" providerId="ADAL" clId="{E256A905-E255-4DC8-B607-8F091270CBDB}" dt="2020-03-04T16:52:55.474" v="441" actId="931"/>
          <ac:spMkLst>
            <pc:docMk/>
            <pc:sldMk cId="3211364110" sldId="262"/>
            <ac:spMk id="3" creationId="{2CFCE6A0-BCE6-4765-8705-12B730209FBB}"/>
          </ac:spMkLst>
        </pc:spChg>
        <pc:spChg chg="del">
          <ac:chgData name="Adriano Scremin" userId="d2d37b3f-8d0f-409d-ab70-69c8df2ff4d0" providerId="ADAL" clId="{E256A905-E255-4DC8-B607-8F091270CBDB}" dt="2020-03-04T16:53:46.068" v="444" actId="931"/>
          <ac:spMkLst>
            <pc:docMk/>
            <pc:sldMk cId="3211364110" sldId="262"/>
            <ac:spMk id="4" creationId="{B808FFA9-FDC6-43DB-A71A-E152F2F06B4F}"/>
          </ac:spMkLst>
        </pc:spChg>
        <pc:spChg chg="add del mod">
          <ac:chgData name="Adriano Scremin" userId="d2d37b3f-8d0f-409d-ab70-69c8df2ff4d0" providerId="ADAL" clId="{E256A905-E255-4DC8-B607-8F091270CBDB}" dt="2020-03-04T16:55:25.726" v="463" actId="478"/>
          <ac:spMkLst>
            <pc:docMk/>
            <pc:sldMk cId="3211364110" sldId="262"/>
            <ac:spMk id="7" creationId="{8B1996D8-D5DA-4212-BCF3-C6A84CFFFD31}"/>
          </ac:spMkLst>
        </pc:spChg>
        <pc:spChg chg="add del mod">
          <ac:chgData name="Adriano Scremin" userId="d2d37b3f-8d0f-409d-ab70-69c8df2ff4d0" providerId="ADAL" clId="{E256A905-E255-4DC8-B607-8F091270CBDB}" dt="2020-03-04T16:55:23.881" v="462" actId="478"/>
          <ac:spMkLst>
            <pc:docMk/>
            <pc:sldMk cId="3211364110" sldId="262"/>
            <ac:spMk id="10" creationId="{09E02922-3168-460A-A2C6-4D02031F784D}"/>
          </ac:spMkLst>
        </pc:spChg>
        <pc:spChg chg="add mod ord">
          <ac:chgData name="Adriano Scremin" userId="d2d37b3f-8d0f-409d-ab70-69c8df2ff4d0" providerId="ADAL" clId="{E256A905-E255-4DC8-B607-8F091270CBDB}" dt="2020-03-04T17:00:49.595" v="506" actId="26606"/>
          <ac:spMkLst>
            <pc:docMk/>
            <pc:sldMk cId="3211364110" sldId="262"/>
            <ac:spMk id="12" creationId="{75096258-967C-4401-B36C-70FD4E2F5F2C}"/>
          </ac:spMkLst>
        </pc:spChg>
        <pc:spChg chg="add del mod">
          <ac:chgData name="Adriano Scremin" userId="d2d37b3f-8d0f-409d-ab70-69c8df2ff4d0" providerId="ADAL" clId="{E256A905-E255-4DC8-B607-8F091270CBDB}" dt="2020-03-04T16:57:07.503" v="467" actId="931"/>
          <ac:spMkLst>
            <pc:docMk/>
            <pc:sldMk cId="3211364110" sldId="262"/>
            <ac:spMk id="14" creationId="{8D7EB83A-FD7D-47F4-9530-64FE661C6BCE}"/>
          </ac:spMkLst>
        </pc:spChg>
        <pc:spChg chg="add">
          <ac:chgData name="Adriano Scremin" userId="d2d37b3f-8d0f-409d-ab70-69c8df2ff4d0" providerId="ADAL" clId="{E256A905-E255-4DC8-B607-8F091270CBDB}" dt="2020-03-04T17:00:49.595" v="506" actId="26606"/>
          <ac:spMkLst>
            <pc:docMk/>
            <pc:sldMk cId="3211364110" sldId="262"/>
            <ac:spMk id="21" creationId="{4038CB10-1F5C-4D54-9DF7-12586DE5B007}"/>
          </ac:spMkLst>
        </pc:spChg>
        <pc:spChg chg="add">
          <ac:chgData name="Adriano Scremin" userId="d2d37b3f-8d0f-409d-ab70-69c8df2ff4d0" providerId="ADAL" clId="{E256A905-E255-4DC8-B607-8F091270CBDB}" dt="2020-03-04T17:00:49.595" v="506" actId="26606"/>
          <ac:spMkLst>
            <pc:docMk/>
            <pc:sldMk cId="3211364110" sldId="262"/>
            <ac:spMk id="23" creationId="{73ED6512-6858-4552-B699-9A97FE9A4EA2}"/>
          </ac:spMkLst>
        </pc:spChg>
        <pc:picChg chg="add del mod">
          <ac:chgData name="Adriano Scremin" userId="d2d37b3f-8d0f-409d-ab70-69c8df2ff4d0" providerId="ADAL" clId="{E256A905-E255-4DC8-B607-8F091270CBDB}" dt="2020-03-04T16:55:25.726" v="463" actId="478"/>
          <ac:picMkLst>
            <pc:docMk/>
            <pc:sldMk cId="3211364110" sldId="262"/>
            <ac:picMk id="6" creationId="{82624985-4AE6-4501-A04C-886F5592FF10}"/>
          </ac:picMkLst>
        </pc:picChg>
        <pc:picChg chg="add del mod">
          <ac:chgData name="Adriano Scremin" userId="d2d37b3f-8d0f-409d-ab70-69c8df2ff4d0" providerId="ADAL" clId="{E256A905-E255-4DC8-B607-8F091270CBDB}" dt="2020-03-04T16:55:23.881" v="462" actId="478"/>
          <ac:picMkLst>
            <pc:docMk/>
            <pc:sldMk cId="3211364110" sldId="262"/>
            <ac:picMk id="9" creationId="{AB3F8DB4-FEC6-46A8-9F87-6DF20AB5C94C}"/>
          </ac:picMkLst>
        </pc:picChg>
        <pc:picChg chg="add mod">
          <ac:chgData name="Adriano Scremin" userId="d2d37b3f-8d0f-409d-ab70-69c8df2ff4d0" providerId="ADAL" clId="{E256A905-E255-4DC8-B607-8F091270CBDB}" dt="2020-03-04T17:00:49.595" v="506" actId="26606"/>
          <ac:picMkLst>
            <pc:docMk/>
            <pc:sldMk cId="3211364110" sldId="262"/>
            <ac:picMk id="16" creationId="{5BD8511E-8F82-4CDF-926A-A5E379DF6D05}"/>
          </ac:picMkLst>
        </pc:picChg>
      </pc:sldChg>
      <pc:sldChg chg="addSp modSp add mod setBg">
        <pc:chgData name="Adriano Scremin" userId="d2d37b3f-8d0f-409d-ab70-69c8df2ff4d0" providerId="ADAL" clId="{E256A905-E255-4DC8-B607-8F091270CBDB}" dt="2020-03-04T17:14:29.883" v="567" actId="20577"/>
        <pc:sldMkLst>
          <pc:docMk/>
          <pc:sldMk cId="0" sldId="263"/>
        </pc:sldMkLst>
        <pc:spChg chg="mod">
          <ac:chgData name="Adriano Scremin" userId="d2d37b3f-8d0f-409d-ab70-69c8df2ff4d0" providerId="ADAL" clId="{E256A905-E255-4DC8-B607-8F091270CBDB}" dt="2020-03-04T17:14:29.883" v="567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Adriano Scremin" userId="d2d37b3f-8d0f-409d-ab70-69c8df2ff4d0" providerId="ADAL" clId="{E256A905-E255-4DC8-B607-8F091270CBDB}" dt="2020-03-04T17:10:34.131" v="510" actId="26606"/>
          <ac:spMkLst>
            <pc:docMk/>
            <pc:sldMk cId="0" sldId="263"/>
            <ac:spMk id="7" creationId="{00000000-0000-0000-0000-000000000000}"/>
          </ac:spMkLst>
        </pc:spChg>
        <pc:spChg chg="add">
          <ac:chgData name="Adriano Scremin" userId="d2d37b3f-8d0f-409d-ab70-69c8df2ff4d0" providerId="ADAL" clId="{E256A905-E255-4DC8-B607-8F091270CBDB}" dt="2020-03-04T17:10:34.131" v="510" actId="26606"/>
          <ac:spMkLst>
            <pc:docMk/>
            <pc:sldMk cId="0" sldId="263"/>
            <ac:spMk id="71" creationId="{823AC064-BC96-4F32-8AE1-B2FD38754823}"/>
          </ac:spMkLst>
        </pc:spChg>
        <pc:picChg chg="mod">
          <ac:chgData name="Adriano Scremin" userId="d2d37b3f-8d0f-409d-ab70-69c8df2ff4d0" providerId="ADAL" clId="{E256A905-E255-4DC8-B607-8F091270CBDB}" dt="2020-03-04T17:10:34.131" v="510" actId="26606"/>
          <ac:picMkLst>
            <pc:docMk/>
            <pc:sldMk cId="0" sldId="263"/>
            <ac:picMk id="9" creationId="{00000000-0000-0000-0000-000000000000}"/>
          </ac:picMkLst>
        </pc:picChg>
        <pc:picChg chg="mod">
          <ac:chgData name="Adriano Scremin" userId="d2d37b3f-8d0f-409d-ab70-69c8df2ff4d0" providerId="ADAL" clId="{E256A905-E255-4DC8-B607-8F091270CBDB}" dt="2020-03-04T17:10:34.131" v="510" actId="26606"/>
          <ac:picMkLst>
            <pc:docMk/>
            <pc:sldMk cId="0" sldId="263"/>
            <ac:picMk id="4098" creationId="{00000000-0000-0000-0000-000000000000}"/>
          </ac:picMkLst>
        </pc:picChg>
        <pc:cxnChg chg="add">
          <ac:chgData name="Adriano Scremin" userId="d2d37b3f-8d0f-409d-ab70-69c8df2ff4d0" providerId="ADAL" clId="{E256A905-E255-4DC8-B607-8F091270CBDB}" dt="2020-03-04T17:10:34.131" v="510" actId="26606"/>
          <ac:cxnSpMkLst>
            <pc:docMk/>
            <pc:sldMk cId="0" sldId="263"/>
            <ac:cxnSpMk id="73" creationId="{7E7C77BC-7138-40B1-A15B-20F57A494629}"/>
          </ac:cxnSpMkLst>
        </pc:cxnChg>
        <pc:cxnChg chg="add">
          <ac:chgData name="Adriano Scremin" userId="d2d37b3f-8d0f-409d-ab70-69c8df2ff4d0" providerId="ADAL" clId="{E256A905-E255-4DC8-B607-8F091270CBDB}" dt="2020-03-04T17:10:34.131" v="510" actId="26606"/>
          <ac:cxnSpMkLst>
            <pc:docMk/>
            <pc:sldMk cId="0" sldId="263"/>
            <ac:cxnSpMk id="75" creationId="{DB146403-F3D6-484B-B2ED-97F9565D0370}"/>
          </ac:cxnSpMkLst>
        </pc:cxnChg>
      </pc:sldChg>
      <pc:sldChg chg="addSp modSp add mod setBg">
        <pc:chgData name="Adriano Scremin" userId="d2d37b3f-8d0f-409d-ab70-69c8df2ff4d0" providerId="ADAL" clId="{E256A905-E255-4DC8-B607-8F091270CBDB}" dt="2020-03-04T17:14:45.010" v="570" actId="20577"/>
        <pc:sldMkLst>
          <pc:docMk/>
          <pc:sldMk cId="0" sldId="264"/>
        </pc:sldMkLst>
        <pc:spChg chg="mod">
          <ac:chgData name="Adriano Scremin" userId="d2d37b3f-8d0f-409d-ab70-69c8df2ff4d0" providerId="ADAL" clId="{E256A905-E255-4DC8-B607-8F091270CBDB}" dt="2020-03-04T17:14:45.010" v="570" actId="20577"/>
          <ac:spMkLst>
            <pc:docMk/>
            <pc:sldMk cId="0" sldId="264"/>
            <ac:spMk id="2" creationId="{00000000-0000-0000-0000-000000000000}"/>
          </ac:spMkLst>
        </pc:spChg>
        <pc:spChg chg="add">
          <ac:chgData name="Adriano Scremin" userId="d2d37b3f-8d0f-409d-ab70-69c8df2ff4d0" providerId="ADAL" clId="{E256A905-E255-4DC8-B607-8F091270CBDB}" dt="2020-03-04T17:10:57.540" v="511" actId="26606"/>
          <ac:spMkLst>
            <pc:docMk/>
            <pc:sldMk cId="0" sldId="264"/>
            <ac:spMk id="72" creationId="{86295E7F-EA66-480B-B001-C8BE7CD61903}"/>
          </ac:spMkLst>
        </pc:spChg>
        <pc:picChg chg="mod">
          <ac:chgData name="Adriano Scremin" userId="d2d37b3f-8d0f-409d-ab70-69c8df2ff4d0" providerId="ADAL" clId="{E256A905-E255-4DC8-B607-8F091270CBDB}" dt="2020-03-04T17:10:57.540" v="511" actId="26606"/>
          <ac:picMkLst>
            <pc:docMk/>
            <pc:sldMk cId="0" sldId="264"/>
            <ac:picMk id="5123" creationId="{00000000-0000-0000-0000-000000000000}"/>
          </ac:picMkLst>
        </pc:picChg>
        <pc:cxnChg chg="add">
          <ac:chgData name="Adriano Scremin" userId="d2d37b3f-8d0f-409d-ab70-69c8df2ff4d0" providerId="ADAL" clId="{E256A905-E255-4DC8-B607-8F091270CBDB}" dt="2020-03-04T17:10:57.540" v="511" actId="26606"/>
          <ac:cxnSpMkLst>
            <pc:docMk/>
            <pc:sldMk cId="0" sldId="264"/>
            <ac:cxnSpMk id="74" creationId="{E126E481-B945-4179-BD79-05E96E9B29E1}"/>
          </ac:cxnSpMkLst>
        </pc:cxnChg>
      </pc:sldChg>
      <pc:sldChg chg="addSp delSp modSp add mod setBg setClrOvrMap">
        <pc:chgData name="Adriano Scremin" userId="d2d37b3f-8d0f-409d-ab70-69c8df2ff4d0" providerId="ADAL" clId="{E256A905-E255-4DC8-B607-8F091270CBDB}" dt="2020-03-04T17:15:30.065" v="579" actId="26606"/>
        <pc:sldMkLst>
          <pc:docMk/>
          <pc:sldMk cId="0" sldId="265"/>
        </pc:sldMkLst>
        <pc:spChg chg="add del mod">
          <ac:chgData name="Adriano Scremin" userId="d2d37b3f-8d0f-409d-ab70-69c8df2ff4d0" providerId="ADAL" clId="{E256A905-E255-4DC8-B607-8F091270CBDB}" dt="2020-03-04T17:12:13.655" v="518"/>
          <ac:spMkLst>
            <pc:docMk/>
            <pc:sldMk cId="0" sldId="265"/>
            <ac:spMk id="2" creationId="{718536A8-8BEF-4EC1-8D51-1741C9651B11}"/>
          </ac:spMkLst>
        </pc:spChg>
        <pc:spChg chg="mod">
          <ac:chgData name="Adriano Scremin" userId="d2d37b3f-8d0f-409d-ab70-69c8df2ff4d0" providerId="ADAL" clId="{E256A905-E255-4DC8-B607-8F091270CBDB}" dt="2020-03-04T17:15:30.065" v="579" actId="26606"/>
          <ac:spMkLst>
            <pc:docMk/>
            <pc:sldMk cId="0" sldId="265"/>
            <ac:spMk id="5" creationId="{00000000-0000-0000-0000-000000000000}"/>
          </ac:spMkLst>
        </pc:spChg>
        <pc:spChg chg="add del">
          <ac:chgData name="Adriano Scremin" userId="d2d37b3f-8d0f-409d-ab70-69c8df2ff4d0" providerId="ADAL" clId="{E256A905-E255-4DC8-B607-8F091270CBDB}" dt="2020-03-04T17:11:18.559" v="513" actId="26606"/>
          <ac:spMkLst>
            <pc:docMk/>
            <pc:sldMk cId="0" sldId="265"/>
            <ac:spMk id="71" creationId="{86295E7F-EA66-480B-B001-C8BE7CD61903}"/>
          </ac:spMkLst>
        </pc:spChg>
        <pc:spChg chg="add del">
          <ac:chgData name="Adriano Scremin" userId="d2d37b3f-8d0f-409d-ab70-69c8df2ff4d0" providerId="ADAL" clId="{E256A905-E255-4DC8-B607-8F091270CBDB}" dt="2020-03-04T17:11:43.990" v="516" actId="26606"/>
          <ac:spMkLst>
            <pc:docMk/>
            <pc:sldMk cId="0" sldId="265"/>
            <ac:spMk id="75" creationId="{73ED6512-6858-4552-B699-9A97FE9A4EA2}"/>
          </ac:spMkLst>
        </pc:spChg>
        <pc:spChg chg="add del">
          <ac:chgData name="Adriano Scremin" userId="d2d37b3f-8d0f-409d-ab70-69c8df2ff4d0" providerId="ADAL" clId="{E256A905-E255-4DC8-B607-8F091270CBDB}" dt="2020-03-04T17:15:13.591" v="576" actId="26606"/>
          <ac:spMkLst>
            <pc:docMk/>
            <pc:sldMk cId="0" sldId="265"/>
            <ac:spMk id="81" creationId="{C5E6CFF1-2F42-4E10-9A97-F116F46F53FE}"/>
          </ac:spMkLst>
        </pc:spChg>
        <pc:spChg chg="add del">
          <ac:chgData name="Adriano Scremin" userId="d2d37b3f-8d0f-409d-ab70-69c8df2ff4d0" providerId="ADAL" clId="{E256A905-E255-4DC8-B607-8F091270CBDB}" dt="2020-03-04T17:11:43.990" v="516" actId="26606"/>
          <ac:spMkLst>
            <pc:docMk/>
            <pc:sldMk cId="0" sldId="265"/>
            <ac:spMk id="6148" creationId="{4038CB10-1F5C-4D54-9DF7-12586DE5B007}"/>
          </ac:spMkLst>
        </pc:spChg>
        <pc:spChg chg="add del">
          <ac:chgData name="Adriano Scremin" userId="d2d37b3f-8d0f-409d-ab70-69c8df2ff4d0" providerId="ADAL" clId="{E256A905-E255-4DC8-B607-8F091270CBDB}" dt="2020-03-04T17:12:36.941" v="521" actId="26606"/>
          <ac:spMkLst>
            <pc:docMk/>
            <pc:sldMk cId="0" sldId="265"/>
            <ac:spMk id="6149" creationId="{4038CB10-1F5C-4D54-9DF7-12586DE5B007}"/>
          </ac:spMkLst>
        </pc:spChg>
        <pc:spChg chg="add del">
          <ac:chgData name="Adriano Scremin" userId="d2d37b3f-8d0f-409d-ab70-69c8df2ff4d0" providerId="ADAL" clId="{E256A905-E255-4DC8-B607-8F091270CBDB}" dt="2020-03-04T17:11:43.990" v="516" actId="26606"/>
          <ac:spMkLst>
            <pc:docMk/>
            <pc:sldMk cId="0" sldId="265"/>
            <ac:spMk id="6150" creationId="{E484BD73-1A58-46C3-A243-7D25B55BEE85}"/>
          </ac:spMkLst>
        </pc:spChg>
        <pc:spChg chg="add del">
          <ac:chgData name="Adriano Scremin" userId="d2d37b3f-8d0f-409d-ab70-69c8df2ff4d0" providerId="ADAL" clId="{E256A905-E255-4DC8-B607-8F091270CBDB}" dt="2020-03-04T17:12:36.941" v="521" actId="26606"/>
          <ac:spMkLst>
            <pc:docMk/>
            <pc:sldMk cId="0" sldId="265"/>
            <ac:spMk id="6151" creationId="{73ED6512-6858-4552-B699-9A97FE9A4EA2}"/>
          </ac:spMkLst>
        </pc:spChg>
        <pc:spChg chg="add del">
          <ac:chgData name="Adriano Scremin" userId="d2d37b3f-8d0f-409d-ab70-69c8df2ff4d0" providerId="ADAL" clId="{E256A905-E255-4DC8-B607-8F091270CBDB}" dt="2020-03-04T17:12:36.941" v="521" actId="26606"/>
          <ac:spMkLst>
            <pc:docMk/>
            <pc:sldMk cId="0" sldId="265"/>
            <ac:spMk id="6152" creationId="{92868395-3558-4505-992E-7018BB143AB1}"/>
          </ac:spMkLst>
        </pc:spChg>
        <pc:spChg chg="add del">
          <ac:chgData name="Adriano Scremin" userId="d2d37b3f-8d0f-409d-ab70-69c8df2ff4d0" providerId="ADAL" clId="{E256A905-E255-4DC8-B607-8F091270CBDB}" dt="2020-03-04T17:15:30.065" v="579" actId="26606"/>
          <ac:spMkLst>
            <pc:docMk/>
            <pc:sldMk cId="0" sldId="265"/>
            <ac:spMk id="6154" creationId="{3CD9DF72-87A3-404E-A828-84CBF11A8303}"/>
          </ac:spMkLst>
        </pc:spChg>
        <pc:spChg chg="add mod">
          <ac:chgData name="Adriano Scremin" userId="d2d37b3f-8d0f-409d-ab70-69c8df2ff4d0" providerId="ADAL" clId="{E256A905-E255-4DC8-B607-8F091270CBDB}" dt="2020-03-04T17:15:30.065" v="579" actId="26606"/>
          <ac:spMkLst>
            <pc:docMk/>
            <pc:sldMk cId="0" sldId="265"/>
            <ac:spMk id="6156" creationId="{AF524171-51B3-4591-90B7-84D563D4190E}"/>
          </ac:spMkLst>
        </pc:spChg>
        <pc:spChg chg="add del">
          <ac:chgData name="Adriano Scremin" userId="d2d37b3f-8d0f-409d-ab70-69c8df2ff4d0" providerId="ADAL" clId="{E256A905-E255-4DC8-B607-8F091270CBDB}" dt="2020-03-04T17:15:29.975" v="578" actId="26606"/>
          <ac:spMkLst>
            <pc:docMk/>
            <pc:sldMk cId="0" sldId="265"/>
            <ac:spMk id="6158" creationId="{C5E6CFF1-2F42-4E10-9A97-F116F46F53FE}"/>
          </ac:spMkLst>
        </pc:spChg>
        <pc:spChg chg="add">
          <ac:chgData name="Adriano Scremin" userId="d2d37b3f-8d0f-409d-ab70-69c8df2ff4d0" providerId="ADAL" clId="{E256A905-E255-4DC8-B607-8F091270CBDB}" dt="2020-03-04T17:15:30.065" v="579" actId="26606"/>
          <ac:spMkLst>
            <pc:docMk/>
            <pc:sldMk cId="0" sldId="265"/>
            <ac:spMk id="6161" creationId="{C5E6CFF1-2F42-4E10-9A97-F116F46F53FE}"/>
          </ac:spMkLst>
        </pc:spChg>
        <pc:picChg chg="add del">
          <ac:chgData name="Adriano Scremin" userId="d2d37b3f-8d0f-409d-ab70-69c8df2ff4d0" providerId="ADAL" clId="{E256A905-E255-4DC8-B607-8F091270CBDB}" dt="2020-03-04T17:11:43.990" v="516" actId="26606"/>
          <ac:picMkLst>
            <pc:docMk/>
            <pc:sldMk cId="0" sldId="265"/>
            <ac:picMk id="6146" creationId="{00000000-0000-0000-0000-000000000000}"/>
          </ac:picMkLst>
        </pc:picChg>
        <pc:picChg chg="add del">
          <ac:chgData name="Adriano Scremin" userId="d2d37b3f-8d0f-409d-ab70-69c8df2ff4d0" providerId="ADAL" clId="{E256A905-E255-4DC8-B607-8F091270CBDB}" dt="2020-03-04T17:12:36.941" v="521" actId="26606"/>
          <ac:picMkLst>
            <pc:docMk/>
            <pc:sldMk cId="0" sldId="265"/>
            <ac:picMk id="6146" creationId="{00000000-0000-0000-0000-000000000000}"/>
          </ac:picMkLst>
        </pc:picChg>
        <pc:picChg chg="add mod">
          <ac:chgData name="Adriano Scremin" userId="d2d37b3f-8d0f-409d-ab70-69c8df2ff4d0" providerId="ADAL" clId="{E256A905-E255-4DC8-B607-8F091270CBDB}" dt="2020-03-04T17:15:30.065" v="579" actId="26606"/>
          <ac:picMkLst>
            <pc:docMk/>
            <pc:sldMk cId="0" sldId="265"/>
            <ac:picMk id="6146" creationId="{00000000-0000-0000-0000-000000000000}"/>
          </ac:picMkLst>
        </pc:picChg>
        <pc:picChg chg="add del mod replId">
          <ac:chgData name="Adriano Scremin" userId="d2d37b3f-8d0f-409d-ab70-69c8df2ff4d0" providerId="ADAL" clId="{E256A905-E255-4DC8-B607-8F091270CBDB}" dt="2020-03-04T17:12:37.036" v="523" actId="26606"/>
          <ac:picMkLst>
            <pc:docMk/>
            <pc:sldMk cId="0" sldId="265"/>
            <ac:picMk id="6157" creationId="{00000000-0000-0000-0000-000000000000}"/>
          </ac:picMkLst>
        </pc:picChg>
        <pc:cxnChg chg="add del">
          <ac:chgData name="Adriano Scremin" userId="d2d37b3f-8d0f-409d-ab70-69c8df2ff4d0" providerId="ADAL" clId="{E256A905-E255-4DC8-B607-8F091270CBDB}" dt="2020-03-04T17:11:18.559" v="513" actId="26606"/>
          <ac:cxnSpMkLst>
            <pc:docMk/>
            <pc:sldMk cId="0" sldId="265"/>
            <ac:cxnSpMk id="73" creationId="{E126E481-B945-4179-BD79-05E96E9B29E1}"/>
          </ac:cxnSpMkLst>
        </pc:cxnChg>
        <pc:cxnChg chg="add del">
          <ac:chgData name="Adriano Scremin" userId="d2d37b3f-8d0f-409d-ab70-69c8df2ff4d0" providerId="ADAL" clId="{E256A905-E255-4DC8-B607-8F091270CBDB}" dt="2020-03-04T17:15:13.591" v="576" actId="26606"/>
          <ac:cxnSpMkLst>
            <pc:docMk/>
            <pc:sldMk cId="0" sldId="265"/>
            <ac:cxnSpMk id="83" creationId="{67182200-4859-4C8D-BCBB-55B245C28BA3}"/>
          </ac:cxnSpMkLst>
        </pc:cxnChg>
        <pc:cxnChg chg="add del">
          <ac:chgData name="Adriano Scremin" userId="d2d37b3f-8d0f-409d-ab70-69c8df2ff4d0" providerId="ADAL" clId="{E256A905-E255-4DC8-B607-8F091270CBDB}" dt="2020-03-04T17:15:30.065" v="579" actId="26606"/>
          <ac:cxnSpMkLst>
            <pc:docMk/>
            <pc:sldMk cId="0" sldId="265"/>
            <ac:cxnSpMk id="6155" creationId="{20E3A342-4D61-4E3F-AF90-1AB42AEB96CC}"/>
          </ac:cxnSpMkLst>
        </pc:cxnChg>
        <pc:cxnChg chg="add del">
          <ac:chgData name="Adriano Scremin" userId="d2d37b3f-8d0f-409d-ab70-69c8df2ff4d0" providerId="ADAL" clId="{E256A905-E255-4DC8-B607-8F091270CBDB}" dt="2020-03-04T17:15:29.975" v="578" actId="26606"/>
          <ac:cxnSpMkLst>
            <pc:docMk/>
            <pc:sldMk cId="0" sldId="265"/>
            <ac:cxnSpMk id="6159" creationId="{96A8629B-8289-498B-939B-1CA0C106182C}"/>
          </ac:cxnSpMkLst>
        </pc:cxnChg>
        <pc:cxnChg chg="add">
          <ac:chgData name="Adriano Scremin" userId="d2d37b3f-8d0f-409d-ab70-69c8df2ff4d0" providerId="ADAL" clId="{E256A905-E255-4DC8-B607-8F091270CBDB}" dt="2020-03-04T17:15:30.065" v="579" actId="26606"/>
          <ac:cxnSpMkLst>
            <pc:docMk/>
            <pc:sldMk cId="0" sldId="265"/>
            <ac:cxnSpMk id="6162" creationId="{67182200-4859-4C8D-BCBB-55B245C28B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BC44-4D2C-4761-8443-F65F207FA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356E2-A2BE-48C4-A92A-4759E315B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31018-520D-4382-B89A-178EB9A1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80B4D-2C21-4029-B4A9-6C9B8D8A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5E7C1-6C09-431C-9ABE-5641665E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9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256C-58B0-43D3-8EBA-B88391A8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4ABCB-47ED-4B96-9E31-116410321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5B78A-81D3-45A1-B1DB-6540349F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1DA9A-5B4E-4833-9C6D-F67555C1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2FB6-CA22-40F6-BB77-39CE800F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46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96C52C-8855-4DC7-A074-C2526074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BA270-DF90-4201-870B-7AD1A0FBD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6561D-8900-4DA5-8F61-92B6B430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DEF8A-97C9-4BCB-90D1-E0C44CD8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A9E15-9C3F-402D-97B4-6E0F2983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3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1347-B837-45AA-B93F-137507A1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415A-EA73-40C9-9B30-700A1B71D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0F1-608E-464A-BAC5-9C29DC2C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1C024-71E3-467B-A087-9880ADB6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A2CD8-B133-4CA1-9DFB-E4EE78C0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59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1445-F562-40A7-A442-7E3526AD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AA51B-060A-4DD5-9825-A4C4E3E29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E85E4-30CA-4666-BC7E-943C4225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15B5-9678-4CAB-AB4E-62E5ABA3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A403-A8D2-4E75-9729-F25B6F00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3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3115-9A6F-41FE-BF5B-01AA1024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C3C83-2CBA-4E98-A6F4-F5EEA8B01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C54D6-DED6-4359-92B5-1DF9204AB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B5100-788C-430A-83C0-CABE4199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30969-5C9C-4560-8ACA-468D4486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26F9C-72FB-452A-B094-9C34E328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56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022F-E68C-463F-98F5-EAC4DBB3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FFC4-4BDD-4430-B7AF-82B431CAA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B7F8E-FA26-4114-B43D-77F52A844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B5D09-4E55-44F3-B4AF-600086E87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0262-B695-4A4A-ACF4-E0652FD80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A05FF-6F3B-4290-95D4-5755BC5C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FAF31-8401-4D75-B90A-00E3CC9F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72F004-2269-471C-97BD-F8CC454D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6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E091-48C6-4E91-AA22-342FFDAE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619E3-F116-41BB-B19D-0C5D93A0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882F9-A10D-47CF-89DD-B47828D7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A0B34-46DB-4AA1-9767-25FF785E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79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C255E-7B06-4DC9-B0D9-A41A8245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866F7-7EF5-4956-A6AA-BBC133D9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5671B-4CBE-4ED9-BDE6-CF1E342C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68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DD0EA-5298-4215-89DC-30E0A473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7473C-4558-496A-A1B4-81BF774AF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6C6EF-EB51-4A22-B556-FFA9C71B7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CD705-F476-4E9E-9AC2-388DC08F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171C6-529E-43FC-9A05-31D474E1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C01E4-F03C-4422-9987-B5173717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506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4BDBE-3A45-429D-98B2-09AD6581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1CC4D-F06E-4B9F-8A31-7F4DAD1E9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03045-A3DB-4E80-B644-6FC8A443B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2607E-8937-4464-AEE2-32DF94E7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D5633-100A-4BEA-8114-2C6A4FFF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B13D8-8F38-4446-9C60-6DCAE041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0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7E6377-9E53-46BA-A83E-06B7F06D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68176-801D-4B1A-8929-C061AC9E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3AFF0-58F4-4598-92F9-431058262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C7AF-0401-485E-AF7B-C9F7F6F18BD9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B8089-3926-4A08-8AF4-0154C0777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A4AF-B3EA-42B4-8E45-BFD178AAD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0A9B-FA9F-4903-911A-B3DFB7AEF30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0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pt.wikipedia.org/wiki/Cultura_digit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ilveiraneto.net/2008/02/14/almoco-na-ibm-e-os-cartoes-perfurado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F0721-8826-47B2-A18D-4C0AFF1C2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800">
                <a:solidFill>
                  <a:schemeClr val="bg1"/>
                </a:solidFill>
              </a:rPr>
              <a:t>MEF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18992-032F-434D-8C5C-B92E76081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8729" y="965198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C000"/>
                </a:solidFill>
              </a:rPr>
              <a:t>Introdução</a:t>
            </a:r>
            <a:endParaRPr lang="pt-BR" sz="2000">
              <a:solidFill>
                <a:srgbClr val="FFC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2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8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</a:blip>
          <a:srcRect r="400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Aplicações em mecânica dos sólidos - III</a:t>
            </a:r>
            <a:endParaRPr lang="pt-BR" sz="4000">
              <a:solidFill>
                <a:srgbClr val="FFFFFF"/>
              </a:solidFill>
            </a:endParaRPr>
          </a:p>
        </p:txBody>
      </p:sp>
      <p:cxnSp>
        <p:nvCxnSpPr>
          <p:cNvPr id="6162" name="Straight Connector 8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Content Placeholder 6149">
            <a:extLst>
              <a:ext uri="{FF2B5EF4-FFF2-40B4-BE49-F238E27FC236}">
                <a16:creationId xmlns:a16="http://schemas.microsoft.com/office/drawing/2014/main" id="{AF524171-51B3-4591-90B7-84D563D41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65B92-93F5-41A8-90BE-DABCD4C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Histórico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797EC6-6A6C-4E80-82FF-2202A7A0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pt-BR" sz="2400">
                <a:solidFill>
                  <a:srgbClr val="FFFFFF"/>
                </a:solidFill>
              </a:rPr>
              <a:t>5ª. década do séc. XX (1os. computadores)</a:t>
            </a:r>
          </a:p>
          <a:p>
            <a:r>
              <a:rPr lang="pt-BR" sz="2400">
                <a:solidFill>
                  <a:srgbClr val="FFFFFF"/>
                </a:solidFill>
              </a:rPr>
              <a:t>Fundamentos matemáticos: séc. XIX</a:t>
            </a:r>
          </a:p>
          <a:p>
            <a:r>
              <a:rPr lang="pt-BR" sz="2400">
                <a:solidFill>
                  <a:srgbClr val="FFFFFF"/>
                </a:solidFill>
              </a:rPr>
              <a:t>Inicialmente: análise de problemas da mecânica dos sólidos linear</a:t>
            </a:r>
          </a:p>
          <a:p>
            <a:r>
              <a:rPr lang="pt-BR" sz="2400">
                <a:solidFill>
                  <a:srgbClr val="FFFFFF"/>
                </a:solidFill>
              </a:rPr>
              <a:t>Estendeu-se à análise de outros fenômenos fı́sicos</a:t>
            </a:r>
          </a:p>
          <a:p>
            <a:r>
              <a:rPr lang="pt-BR" sz="2400">
                <a:solidFill>
                  <a:srgbClr val="FFFFFF"/>
                </a:solidFill>
              </a:rPr>
              <a:t>Aprofundamento matemático: erro e estabilidade</a:t>
            </a:r>
          </a:p>
          <a:p>
            <a:r>
              <a:rPr lang="pt-BR" sz="2400">
                <a:solidFill>
                  <a:srgbClr val="FFFFFF"/>
                </a:solidFill>
              </a:rPr>
              <a:t>Problemas não-lineares</a:t>
            </a:r>
          </a:p>
          <a:p>
            <a:r>
              <a:rPr lang="pt-BR" sz="2400">
                <a:solidFill>
                  <a:srgbClr val="FFFFFF"/>
                </a:solidFill>
              </a:rPr>
              <a:t>Sistemas acoplados: vários fenômenos simultâneos e interagentes</a:t>
            </a:r>
          </a:p>
          <a:p>
            <a:r>
              <a:rPr lang="pt-BR" sz="2400">
                <a:solidFill>
                  <a:srgbClr val="FFFFFF"/>
                </a:solidFill>
              </a:rPr>
              <a:t>Evolução da interfaces computador-usuário: GUI</a:t>
            </a:r>
          </a:p>
          <a:p>
            <a:r>
              <a:rPr lang="pt-BR" sz="2400">
                <a:solidFill>
                  <a:srgbClr val="FFFFFF"/>
                </a:solidFill>
              </a:rPr>
              <a:t>Google: MEF é o mais citado</a:t>
            </a:r>
          </a:p>
          <a:p>
            <a:endParaRPr lang="pt-BR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9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F240FC-2A7F-4972-B399-95AFB077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 modelo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04839-7D94-4A1E-B7A1-E31E896B9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818" y="640082"/>
            <a:ext cx="6848715" cy="24848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Realidade</a:t>
            </a:r>
          </a:p>
          <a:p>
            <a:r>
              <a:rPr lang="en-US" sz="2000"/>
              <a:t>Modelo físico</a:t>
            </a:r>
          </a:p>
          <a:p>
            <a:r>
              <a:rPr lang="en-US" sz="2000"/>
              <a:t>Modelo matemático</a:t>
            </a:r>
          </a:p>
          <a:p>
            <a:r>
              <a:rPr lang="en-US" sz="2000"/>
              <a:t>Modelo numérico (MEF)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A4C8BC-EDF1-496D-931D-9A78494B66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4320300"/>
            <a:ext cx="6894236" cy="741130"/>
          </a:xfrm>
          <a:prstGeom prst="rect">
            <a:avLst/>
          </a:prstGeom>
        </p:spPr>
      </p:pic>
      <p:pic>
        <p:nvPicPr>
          <p:cNvPr id="10" name="Content Placeholder 5" descr="A picture containing mirror&#10;&#10;Description automatically generated">
            <a:extLst>
              <a:ext uri="{FF2B5EF4-FFF2-40B4-BE49-F238E27FC236}">
                <a16:creationId xmlns:a16="http://schemas.microsoft.com/office/drawing/2014/main" id="{81907574-C4AB-4A49-850E-7651E73E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53" y="1122634"/>
            <a:ext cx="3314286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9673B-C7D3-4B7C-9B86-8D798EA0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Exemplo de modelo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0E2C6DA-9CA6-4CDE-BFCA-1D049FFC2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 err="1">
                <a:solidFill>
                  <a:srgbClr val="6FA5FF"/>
                </a:solidFill>
                <a:latin typeface="+mn-lt"/>
                <a:ea typeface="+mn-ea"/>
                <a:cs typeface="+mn-cs"/>
              </a:rPr>
              <a:t>Viga</a:t>
            </a:r>
            <a:r>
              <a:rPr lang="en-US" sz="2000" kern="1200" dirty="0">
                <a:solidFill>
                  <a:srgbClr val="6FA5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6FA5FF"/>
                </a:solidFill>
                <a:latin typeface="+mn-lt"/>
                <a:ea typeface="+mn-ea"/>
                <a:cs typeface="+mn-cs"/>
              </a:rPr>
              <a:t>pendurada</a:t>
            </a:r>
            <a:r>
              <a:rPr lang="en-US" sz="2000" kern="1200" dirty="0">
                <a:solidFill>
                  <a:srgbClr val="6FA5FF"/>
                </a:solidFill>
                <a:latin typeface="+mn-lt"/>
                <a:ea typeface="+mn-ea"/>
                <a:cs typeface="+mn-cs"/>
              </a:rPr>
              <a:t> num </a:t>
            </a:r>
            <a:r>
              <a:rPr lang="en-US" sz="2000" kern="1200" dirty="0" err="1">
                <a:solidFill>
                  <a:srgbClr val="6FA5FF"/>
                </a:solidFill>
                <a:latin typeface="+mn-lt"/>
                <a:ea typeface="+mn-ea"/>
                <a:cs typeface="+mn-cs"/>
              </a:rPr>
              <a:t>cabo</a:t>
            </a:r>
            <a:endParaRPr lang="en-US" sz="2000" kern="1200" dirty="0">
              <a:solidFill>
                <a:srgbClr val="6FA5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24B1D8-AEA8-4FE1-A7BA-468930DE8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502758"/>
            <a:ext cx="11496821" cy="20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C3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98C71-B0CD-441B-B334-965C24E9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Uma ferramenta robusta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FF8CC3E5-D7FD-4FCF-8248-B1D2F13601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4" y="3677692"/>
            <a:ext cx="6579910" cy="1612077"/>
          </a:xfrm>
          <a:prstGeom prst="rect">
            <a:avLst/>
          </a:prstGeom>
        </p:spPr>
      </p:pic>
      <p:sp>
        <p:nvSpPr>
          <p:cNvPr id="32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93A75-FC3D-4A8F-91B0-53BB19C7C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Robustez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Estabilidade numérica conhecida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Parâmetros que influenciam na precisão</a:t>
            </a:r>
          </a:p>
          <a:p>
            <a:r>
              <a:rPr lang="en-US" sz="2000">
                <a:solidFill>
                  <a:srgbClr val="FFFFFF"/>
                </a:solidFill>
              </a:rPr>
              <a:t>Ampla gama de aplicações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ciências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engenharia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1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E623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E2293-3BA4-4E8C-AFAD-2DBD3EE6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GUI - graphical user interface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9674EC5-FB64-4D88-8F75-FDCC1C3342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r="-2" b="18067"/>
          <a:stretch/>
        </p:blipFill>
        <p:spPr>
          <a:xfrm>
            <a:off x="2133612" y="2517434"/>
            <a:ext cx="3375475" cy="1964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7F87-6F6C-447C-925F-7AF05C816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Advento</a:t>
            </a:r>
            <a:r>
              <a:rPr lang="en-US" sz="2000" dirty="0">
                <a:solidFill>
                  <a:srgbClr val="FFFFFF"/>
                </a:solidFill>
              </a:rPr>
              <a:t> dos </a:t>
            </a:r>
            <a:r>
              <a:rPr lang="en-US" sz="2000" dirty="0" err="1">
                <a:solidFill>
                  <a:srgbClr val="FFFFFF"/>
                </a:solidFill>
              </a:rPr>
              <a:t>microcomputadores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Interfaces </a:t>
            </a:r>
            <a:r>
              <a:rPr lang="en-US" sz="2000" dirty="0" err="1">
                <a:solidFill>
                  <a:srgbClr val="FFFFFF"/>
                </a:solidFill>
              </a:rPr>
              <a:t>gráficas</a:t>
            </a:r>
            <a:r>
              <a:rPr lang="en-US" sz="2000" dirty="0">
                <a:solidFill>
                  <a:srgbClr val="FFFFFF"/>
                </a:solidFill>
              </a:rPr>
              <a:t> com o </a:t>
            </a:r>
            <a:r>
              <a:rPr lang="en-US" sz="2000" dirty="0" err="1">
                <a:solidFill>
                  <a:srgbClr val="FFFFFF"/>
                </a:solidFill>
              </a:rPr>
              <a:t>usuário</a:t>
            </a:r>
            <a:r>
              <a:rPr lang="en-US" sz="2000" dirty="0">
                <a:solidFill>
                  <a:srgbClr val="FFFFFF"/>
                </a:solidFill>
              </a:rPr>
              <a:t> (GUI)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janelas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mouse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touch-screen</a:t>
            </a:r>
          </a:p>
        </p:txBody>
      </p:sp>
      <p:pic>
        <p:nvPicPr>
          <p:cNvPr id="9" name="Content Placeholder 5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891DCAB2-B143-465C-B856-B055F541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32" y="402297"/>
            <a:ext cx="2699784" cy="2024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891D9-3071-42D7-90AE-EEA282F49126}"/>
              </a:ext>
            </a:extLst>
          </p:cNvPr>
          <p:cNvSpPr txBox="1"/>
          <p:nvPr/>
        </p:nvSpPr>
        <p:spPr>
          <a:xfrm>
            <a:off x="838200" y="6037732"/>
            <a:ext cx="33754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4" tooltip="http://silveiraneto.net/2008/02/14/almoco-na-ibm-e-os-cartoes-perfurados/"/>
              </a:rPr>
              <a:t>This Photo</a:t>
            </a:r>
            <a:r>
              <a:rPr lang="pt-BR" sz="900"/>
              <a:t> by Unknown Author is licensed under </a:t>
            </a:r>
            <a:r>
              <a:rPr lang="pt-BR" sz="900">
                <a:hlinkClick r:id="rId5" tooltip="https://creativecommons.org/licenses/by-sa/3.0/"/>
              </a:rPr>
              <a:t>CC BY-SA</a:t>
            </a:r>
            <a:endParaRPr lang="pt-BR" sz="900"/>
          </a:p>
        </p:txBody>
      </p:sp>
      <p:pic>
        <p:nvPicPr>
          <p:cNvPr id="12" name="Content Placeholder 8" descr="A picture containing meter, clock&#10;&#10;Description automatically generated">
            <a:extLst>
              <a:ext uri="{FF2B5EF4-FFF2-40B4-BE49-F238E27FC236}">
                <a16:creationId xmlns:a16="http://schemas.microsoft.com/office/drawing/2014/main" id="{1C458CEF-68C2-4E8A-8C5D-F55323F28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977289" y="838453"/>
            <a:ext cx="2381250" cy="1152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1EC0C0-0A63-44E8-AB7E-F6AC12AB9DDA}"/>
              </a:ext>
            </a:extLst>
          </p:cNvPr>
          <p:cNvSpPr txBox="1"/>
          <p:nvPr/>
        </p:nvSpPr>
        <p:spPr>
          <a:xfrm>
            <a:off x="7572375" y="4577556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7" tooltip="https://pt.wikipedia.org/wiki/Cultura_digital"/>
              </a:rPr>
              <a:t>This Photo</a:t>
            </a:r>
            <a:r>
              <a:rPr lang="pt-BR" sz="900"/>
              <a:t> by Unknown Author is licensed under </a:t>
            </a:r>
            <a:r>
              <a:rPr lang="pt-BR" sz="900">
                <a:hlinkClick r:id="rId5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70127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386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27FBA-9BF4-4018-830B-94DB55C3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Computer aided engineering</a:t>
            </a:r>
          </a:p>
        </p:txBody>
      </p:sp>
      <p:pic>
        <p:nvPicPr>
          <p:cNvPr id="16" name="Content Placeholder 15" descr="A close up of a computer&#10;&#10;Description automatically generated">
            <a:extLst>
              <a:ext uri="{FF2B5EF4-FFF2-40B4-BE49-F238E27FC236}">
                <a16:creationId xmlns:a16="http://schemas.microsoft.com/office/drawing/2014/main" id="{5BD8511E-8F82-4CDF-926A-A5E379DF6D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4" r="3" b="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096258-967C-4401-B36C-70FD4E2F5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MEF </a:t>
            </a:r>
            <a:r>
              <a:rPr lang="en-US" sz="2000" dirty="0" err="1">
                <a:solidFill>
                  <a:srgbClr val="FFFFFF"/>
                </a:solidFill>
              </a:rPr>
              <a:t>integrado</a:t>
            </a:r>
            <a:r>
              <a:rPr lang="en-US" sz="2000" dirty="0">
                <a:solidFill>
                  <a:srgbClr val="FFFFFF"/>
                </a:solidFill>
              </a:rPr>
              <a:t> a ferramentas CAE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Pacotes</a:t>
            </a:r>
            <a:r>
              <a:rPr lang="en-US" sz="2000" dirty="0">
                <a:solidFill>
                  <a:srgbClr val="FFFFFF"/>
                </a:solidFill>
              </a:rPr>
              <a:t> de MEF que </a:t>
            </a:r>
            <a:r>
              <a:rPr lang="en-US" sz="2000" dirty="0" err="1">
                <a:solidFill>
                  <a:srgbClr val="FFFFFF"/>
                </a:solidFill>
              </a:rPr>
              <a:t>importam</a:t>
            </a:r>
            <a:r>
              <a:rPr lang="en-US" sz="2000" dirty="0">
                <a:solidFill>
                  <a:srgbClr val="FFFFFF"/>
                </a:solidFill>
              </a:rPr>
              <a:t> dados de CAD</a:t>
            </a:r>
          </a:p>
        </p:txBody>
      </p:sp>
    </p:spTree>
    <p:extLst>
      <p:ext uri="{BB962C8B-B14F-4D97-AF65-F5344CB8AC3E}">
        <p14:creationId xmlns:p14="http://schemas.microsoft.com/office/powerpoint/2010/main" val="321136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Aplicações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em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mecânica</a:t>
            </a:r>
            <a:r>
              <a:rPr lang="en-US" sz="5400" dirty="0">
                <a:solidFill>
                  <a:srgbClr val="FFFFFF"/>
                </a:solidFill>
              </a:rPr>
              <a:t> dos </a:t>
            </a:r>
            <a:r>
              <a:rPr lang="en-US" sz="5400" dirty="0" err="1">
                <a:solidFill>
                  <a:srgbClr val="FFFFFF"/>
                </a:solidFill>
              </a:rPr>
              <a:t>sólidos</a:t>
            </a:r>
            <a:r>
              <a:rPr lang="en-US" sz="5400" dirty="0">
                <a:solidFill>
                  <a:srgbClr val="FFFFFF"/>
                </a:solidFill>
              </a:rPr>
              <a:t> - 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1567" y="2836602"/>
            <a:ext cx="5455917" cy="3178069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45073" y="2843421"/>
            <a:ext cx="5455917" cy="3164431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495600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Interface gráfica com o usuário</a:t>
            </a:r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800" dirty="0" err="1">
                <a:solidFill>
                  <a:srgbClr val="FFFFFF"/>
                </a:solidFill>
              </a:rPr>
              <a:t>Aplicações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em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mecânica</a:t>
            </a:r>
            <a:r>
              <a:rPr lang="en-US" sz="4800" dirty="0">
                <a:solidFill>
                  <a:srgbClr val="FFFFFF"/>
                </a:solidFill>
              </a:rPr>
              <a:t> dos </a:t>
            </a:r>
            <a:r>
              <a:rPr lang="en-US" sz="4800" dirty="0" err="1">
                <a:solidFill>
                  <a:srgbClr val="FFFFFF"/>
                </a:solidFill>
              </a:rPr>
              <a:t>sólidos</a:t>
            </a:r>
            <a:r>
              <a:rPr lang="en-US" sz="4800" dirty="0">
                <a:solidFill>
                  <a:srgbClr val="FFFFFF"/>
                </a:solidFill>
              </a:rPr>
              <a:t> - II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-1" b="21943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4B95BDC21B724F8E1FE48F15273218" ma:contentTypeVersion="9" ma:contentTypeDescription="Crie um novo documento." ma:contentTypeScope="" ma:versionID="c92e3d8b0a3db528e243a1c7f2d72263">
  <xsd:schema xmlns:xsd="http://www.w3.org/2001/XMLSchema" xmlns:xs="http://www.w3.org/2001/XMLSchema" xmlns:p="http://schemas.microsoft.com/office/2006/metadata/properties" xmlns:ns3="48e67b92-6373-42c4-8d97-4eda95175c06" targetNamespace="http://schemas.microsoft.com/office/2006/metadata/properties" ma:root="true" ma:fieldsID="566c683c047472080ff2b958c1e357f6" ns3:_="">
    <xsd:import namespace="48e67b92-6373-42c4-8d97-4eda95175c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67b92-6373-42c4-8d97-4eda95175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8AB1E1-9AB7-42C7-94B3-25C2DFBFF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2C792-05C8-4857-8BB8-DB120EEC1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67b92-6373-42c4-8d97-4eda95175c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FD068E-746F-4C9B-BBA8-CCBB69D1064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MEF</vt:lpstr>
      <vt:lpstr>Histórico</vt:lpstr>
      <vt:lpstr>Um modelo</vt:lpstr>
      <vt:lpstr>Exemplo de modelo</vt:lpstr>
      <vt:lpstr>Uma ferramenta robusta</vt:lpstr>
      <vt:lpstr>GUI - graphical user interface</vt:lpstr>
      <vt:lpstr>Computer aided engineering</vt:lpstr>
      <vt:lpstr>Aplicações em mecânica dos sólidos - I</vt:lpstr>
      <vt:lpstr>Aplicações em mecânica dos sólidos - II</vt:lpstr>
      <vt:lpstr>Aplicações em mecânica dos sólidos -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MEF</dc:title>
  <dc:creator>Adriano Scremin</dc:creator>
  <cp:lastModifiedBy>Adriano Scremin</cp:lastModifiedBy>
  <cp:revision>1</cp:revision>
  <dcterms:created xsi:type="dcterms:W3CDTF">2020-03-04T17:15:29Z</dcterms:created>
  <dcterms:modified xsi:type="dcterms:W3CDTF">2020-03-04T17:15:39Z</dcterms:modified>
</cp:coreProperties>
</file>